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8" r:id="rId3"/>
    <p:sldId id="266" r:id="rId4"/>
    <p:sldId id="256" r:id="rId5"/>
    <p:sldId id="276" r:id="rId6"/>
    <p:sldId id="271" r:id="rId7"/>
    <p:sldId id="264" r:id="rId8"/>
    <p:sldId id="258" r:id="rId9"/>
    <p:sldId id="260" r:id="rId10"/>
    <p:sldId id="263" r:id="rId11"/>
    <p:sldId id="272" r:id="rId12"/>
    <p:sldId id="273" r:id="rId13"/>
    <p:sldId id="269" r:id="rId14"/>
    <p:sldId id="274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696354" cy="6208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85852" y="1571612"/>
            <a:ext cx="600079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 smtClean="0"/>
              <a:t>Уже близко…</a:t>
            </a:r>
            <a:endParaRPr lang="ru-RU" sz="8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IMG_0725.JPG"/>
          <p:cNvPicPr>
            <a:picLocks noChangeAspect="1" noChangeArrowheads="1"/>
          </p:cNvPicPr>
          <p:nvPr/>
        </p:nvPicPr>
        <p:blipFill>
          <a:blip r:embed="rId2" cstate="print"/>
          <a:srcRect l="1389" t="14583" r="1388" b="19791"/>
          <a:stretch>
            <a:fillRect/>
          </a:stretch>
        </p:blipFill>
        <p:spPr bwMode="auto">
          <a:xfrm>
            <a:off x="428596" y="214290"/>
            <a:ext cx="4357718" cy="3921946"/>
          </a:xfrm>
          <a:prstGeom prst="rect">
            <a:avLst/>
          </a:prstGeom>
          <a:noFill/>
        </p:spPr>
      </p:pic>
      <p:pic>
        <p:nvPicPr>
          <p:cNvPr id="8" name="Picture 2" descr="C:\Users\User\Desktop\IMG_0726.JPG"/>
          <p:cNvPicPr>
            <a:picLocks noChangeAspect="1" noChangeArrowheads="1"/>
          </p:cNvPicPr>
          <p:nvPr/>
        </p:nvPicPr>
        <p:blipFill>
          <a:blip r:embed="rId3" cstate="print"/>
          <a:srcRect l="1389" t="10416" b="14583"/>
          <a:stretch>
            <a:fillRect/>
          </a:stretch>
        </p:blipFill>
        <p:spPr bwMode="auto">
          <a:xfrm>
            <a:off x="4857752" y="2500306"/>
            <a:ext cx="4085857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" y="165100"/>
            <a:ext cx="9144000" cy="652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468313" y="1114425"/>
            <a:ext cx="8280400" cy="513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1.  Работай ножницами только на своем рабочем месте.</a:t>
            </a:r>
            <a:br>
              <a:rPr lang="ru-RU" sz="30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2. Следи за движением лезвий во время работы.</a:t>
            </a:r>
            <a:br>
              <a:rPr lang="ru-RU" sz="30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3. Ножницы клади кольцами к себе.</a:t>
            </a:r>
            <a:br>
              <a:rPr lang="ru-RU" sz="30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4.  Подавай ножницы кольцами вперед.</a:t>
            </a:r>
            <a:br>
              <a:rPr lang="ru-RU" sz="30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5. Не оставляй ножницы открытыми.</a:t>
            </a:r>
            <a:br>
              <a:rPr lang="ru-RU" sz="30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6. Храни ножницы в чехле лезвиями вниз.</a:t>
            </a:r>
            <a:br>
              <a:rPr lang="ru-RU" sz="30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7. Не играй с ножницами, не подноси ножницы к лицу.</a:t>
            </a:r>
            <a:br>
              <a:rPr lang="ru-RU" sz="30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i="1" dirty="0">
                <a:latin typeface="Times New Roman" pitchFamily="18" charset="0"/>
                <a:cs typeface="Times New Roman" pitchFamily="18" charset="0"/>
              </a:rPr>
              <a:t>8. Используй ножницы по назначению.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Arial" charset="0"/>
              <a:buChar char="•"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8" name="Прямоугольник 2"/>
          <p:cNvSpPr>
            <a:spLocks noChangeArrowheads="1"/>
          </p:cNvSpPr>
          <p:nvPr/>
        </p:nvSpPr>
        <p:spPr bwMode="auto">
          <a:xfrm>
            <a:off x="0" y="188913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Правила работы с ножницами</a:t>
            </a:r>
            <a:endParaRPr lang="ru-RU" sz="32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" y="165100"/>
            <a:ext cx="9144000" cy="652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Рисунок 1" descr="Screenshot_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04664"/>
            <a:ext cx="7867650" cy="608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IMG_0720.JPG"/>
          <p:cNvPicPr>
            <a:picLocks noChangeAspect="1" noChangeArrowheads="1"/>
          </p:cNvPicPr>
          <p:nvPr/>
        </p:nvPicPr>
        <p:blipFill>
          <a:blip r:embed="rId2" cstate="print"/>
          <a:srcRect l="6349" t="12698" r="6349" b="13492"/>
          <a:stretch>
            <a:fillRect/>
          </a:stretch>
        </p:blipFill>
        <p:spPr bwMode="auto">
          <a:xfrm>
            <a:off x="949826" y="214289"/>
            <a:ext cx="6765445" cy="64416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" y="165100"/>
            <a:ext cx="9144000" cy="652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Заголовок 1"/>
          <p:cNvSpPr txBox="1">
            <a:spLocks/>
          </p:cNvSpPr>
          <p:nvPr/>
        </p:nvSpPr>
        <p:spPr bwMode="auto">
          <a:xfrm>
            <a:off x="1042988" y="1268413"/>
            <a:ext cx="7777162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5500" b="1">
                <a:latin typeface="Times New Roman" pitchFamily="18" charset="0"/>
                <a:cs typeface="Times New Roman" pitchFamily="18" charset="0"/>
              </a:rPr>
              <a:t>У меня получилось…</a:t>
            </a:r>
            <a:br>
              <a:rPr lang="ru-RU" sz="5500" b="1">
                <a:latin typeface="Times New Roman" pitchFamily="18" charset="0"/>
                <a:cs typeface="Times New Roman" pitchFamily="18" charset="0"/>
              </a:rPr>
            </a:br>
            <a:r>
              <a:rPr lang="ru-RU" sz="5500" b="1">
                <a:latin typeface="Times New Roman" pitchFamily="18" charset="0"/>
                <a:cs typeface="Times New Roman" pitchFamily="18" charset="0"/>
              </a:rPr>
              <a:t>У меня не получилось…</a:t>
            </a:r>
            <a:br>
              <a:rPr lang="ru-RU" sz="5500" b="1">
                <a:latin typeface="Times New Roman" pitchFamily="18" charset="0"/>
                <a:cs typeface="Times New Roman" pitchFamily="18" charset="0"/>
              </a:rPr>
            </a:br>
            <a:r>
              <a:rPr lang="ru-RU" sz="5500" b="1">
                <a:latin typeface="Times New Roman" pitchFamily="18" charset="0"/>
                <a:cs typeface="Times New Roman" pitchFamily="18" charset="0"/>
              </a:rPr>
              <a:t>Я научился…</a:t>
            </a:r>
            <a:br>
              <a:rPr lang="ru-RU" sz="5500" b="1">
                <a:latin typeface="Times New Roman" pitchFamily="18" charset="0"/>
                <a:cs typeface="Times New Roman" pitchFamily="18" charset="0"/>
              </a:rPr>
            </a:br>
            <a:r>
              <a:rPr lang="ru-RU" sz="5500" b="1">
                <a:latin typeface="Times New Roman" pitchFamily="18" charset="0"/>
                <a:cs typeface="Times New Roman" pitchFamily="18" charset="0"/>
              </a:rPr>
              <a:t>Было интересно…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8001056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" y="165100"/>
            <a:ext cx="9144000" cy="652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Никитина Н.Н., учитель химии, МАОУ "Средняя общеобразовательная школа №1" г.Нурлат</a:t>
            </a:r>
            <a:endParaRPr lang="es-UY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7" y="3571876"/>
            <a:ext cx="4395191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97312" y="0"/>
            <a:ext cx="4846688" cy="3635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0" y="3572385"/>
            <a:ext cx="4929190" cy="3285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rcRect r="20564"/>
          <a:stretch>
            <a:fillRect/>
          </a:stretch>
        </p:blipFill>
        <p:spPr bwMode="auto">
          <a:xfrm>
            <a:off x="-214346" y="0"/>
            <a:ext cx="4500594" cy="377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95263" y="-84138"/>
            <a:ext cx="9339263" cy="694213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620713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000" b="1" smtClean="0">
                <a:solidFill>
                  <a:srgbClr val="FFFF00"/>
                </a:solidFill>
              </a:rPr>
              <a:t>Мир на земле – самая главная ценность! 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Никитина Н.Н., учитель химии, МАОУ "Средняя общеобразовательная школа №1" г.Нурлат</a:t>
            </a:r>
            <a:endParaRPr lang="es-UY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dirty="0" smtClean="0"/>
              <a:t>	Символы Победы</a:t>
            </a:r>
            <a:endParaRPr lang="ru-RU" b="1" dirty="0"/>
          </a:p>
        </p:txBody>
      </p:sp>
      <p:pic>
        <p:nvPicPr>
          <p:cNvPr id="1026" name="Picture 2" descr="C:\Users\User\Desktop\IMG_0720.JPG"/>
          <p:cNvPicPr>
            <a:picLocks noChangeAspect="1" noChangeArrowheads="1"/>
          </p:cNvPicPr>
          <p:nvPr/>
        </p:nvPicPr>
        <p:blipFill>
          <a:blip r:embed="rId2" cstate="print"/>
          <a:srcRect l="6349" t="12698" r="6349" b="13492"/>
          <a:stretch>
            <a:fillRect/>
          </a:stretch>
        </p:blipFill>
        <p:spPr bwMode="auto">
          <a:xfrm>
            <a:off x="1928795" y="1146404"/>
            <a:ext cx="5473522" cy="52115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85704"/>
            <a:ext cx="6572296" cy="6572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" y="165100"/>
            <a:ext cx="9144000" cy="652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12" descr="Группа компаний &quot;Аванта&quot; - Клей-карандаш ErichKrause 8г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8550" y="3725863"/>
            <a:ext cx="2952750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16" descr="Карандаш с ластиком &quot;Koh-I-Noor&quot;, НВ, круглый цветной корпус, ассорти 09-0751 в продаже по низкой цене с доставкой по Москве в 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406785">
            <a:off x="2663825" y="2546350"/>
            <a:ext cx="36004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Box 8"/>
          <p:cNvSpPr txBox="1">
            <a:spLocks noChangeArrowheads="1"/>
          </p:cNvSpPr>
          <p:nvPr/>
        </p:nvSpPr>
        <p:spPr bwMode="auto">
          <a:xfrm>
            <a:off x="323850" y="188913"/>
            <a:ext cx="47529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Times New Roman" pitchFamily="18" charset="0"/>
                <a:cs typeface="Times New Roman" pitchFamily="18" charset="0"/>
              </a:rPr>
              <a:t>МАТЕРИАЛЫ И ИНСТРУМЕНТЫ</a:t>
            </a:r>
          </a:p>
        </p:txBody>
      </p:sp>
      <p:pic>
        <p:nvPicPr>
          <p:cNvPr id="18438" name="Рисунок 9" descr="1031951_w900h900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1268413"/>
            <a:ext cx="3217862" cy="321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4" descr="Эволюция.com - Канцеляри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60925" y="476250"/>
            <a:ext cx="1871663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IMG_0719.JPG"/>
          <p:cNvPicPr>
            <a:picLocks noChangeAspect="1" noChangeArrowheads="1"/>
          </p:cNvPicPr>
          <p:nvPr/>
        </p:nvPicPr>
        <p:blipFill>
          <a:blip r:embed="rId2" cstate="print"/>
          <a:srcRect l="6557" t="8197" r="4918" b="8743"/>
          <a:stretch>
            <a:fillRect/>
          </a:stretch>
        </p:blipFill>
        <p:spPr bwMode="auto">
          <a:xfrm>
            <a:off x="500034" y="285728"/>
            <a:ext cx="8222890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\Desktop\IMG_0721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 l="4072" t="42362" r="13132" b="26063"/>
          <a:stretch>
            <a:fillRect/>
          </a:stretch>
        </p:blipFill>
        <p:spPr bwMode="auto">
          <a:xfrm>
            <a:off x="4929188" y="2071678"/>
            <a:ext cx="4214812" cy="2428875"/>
          </a:xfrm>
          <a:prstGeom prst="rect">
            <a:avLst/>
          </a:prstGeom>
          <a:noFill/>
        </p:spPr>
      </p:pic>
      <p:pic>
        <p:nvPicPr>
          <p:cNvPr id="3076" name="Picture 4" descr="C:\Users\User\Desktop\IMG_0722.JPG"/>
          <p:cNvPicPr>
            <a:picLocks noChangeAspect="1" noChangeArrowheads="1"/>
          </p:cNvPicPr>
          <p:nvPr/>
        </p:nvPicPr>
        <p:blipFill>
          <a:blip r:embed="rId3" cstate="print"/>
          <a:srcRect l="6060" t="11364" r="4545" b="14773"/>
          <a:stretch>
            <a:fillRect/>
          </a:stretch>
        </p:blipFill>
        <p:spPr bwMode="auto">
          <a:xfrm>
            <a:off x="357158" y="285728"/>
            <a:ext cx="4214842" cy="60007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IMG_0724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 l="2777" t="22916" r="4166" b="33333"/>
          <a:stretch>
            <a:fillRect/>
          </a:stretch>
        </p:blipFill>
        <p:spPr bwMode="auto">
          <a:xfrm>
            <a:off x="2000232" y="3571876"/>
            <a:ext cx="4857784" cy="3045663"/>
          </a:xfrm>
          <a:prstGeom prst="rect">
            <a:avLst/>
          </a:prstGeom>
          <a:noFill/>
        </p:spPr>
      </p:pic>
      <p:pic>
        <p:nvPicPr>
          <p:cNvPr id="5122" name="Picture 2" descr="C:\Users\User\Desktop\IMG_0723.JPG"/>
          <p:cNvPicPr>
            <a:picLocks noChangeAspect="1" noChangeArrowheads="1"/>
          </p:cNvPicPr>
          <p:nvPr/>
        </p:nvPicPr>
        <p:blipFill>
          <a:blip r:embed="rId3" cstate="print"/>
          <a:srcRect l="11111" t="38542" r="5555" b="23958"/>
          <a:stretch>
            <a:fillRect/>
          </a:stretch>
        </p:blipFill>
        <p:spPr bwMode="auto">
          <a:xfrm>
            <a:off x="1857355" y="285728"/>
            <a:ext cx="5119723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62</Words>
  <PresentationFormat>Экран (4:3)</PresentationFormat>
  <Paragraphs>10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Мир на земле – самая главная ценность! </vt:lpstr>
      <vt:lpstr> Символы Победы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Символы Победы</dc:title>
  <dc:creator>Пользователь</dc:creator>
  <cp:lastModifiedBy>Пользователь</cp:lastModifiedBy>
  <cp:revision>5</cp:revision>
  <dcterms:created xsi:type="dcterms:W3CDTF">2025-04-04T17:37:55Z</dcterms:created>
  <dcterms:modified xsi:type="dcterms:W3CDTF">2025-04-04T18:19:02Z</dcterms:modified>
</cp:coreProperties>
</file>