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9" r:id="rId5"/>
    <p:sldId id="258" r:id="rId6"/>
    <p:sldId id="261" r:id="rId7"/>
    <p:sldId id="262" r:id="rId8"/>
    <p:sldId id="263" r:id="rId9"/>
    <p:sldId id="267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57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11.04%205&#1072;%20&#1082;&#1083;\&#1052;&#1077;&#1090;&#1088;&#1086;&#1085;&#1086;&#1084;%20-%20&#1052;&#1080;&#1085;&#1091;&#1090;&#1072;%20&#1084;&#1086;&#1083;&#1095;&#1072;&#1085;&#1080;&#1103;.mp3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11.04%205&#1072;%20&#1082;&#1083;\&#1057;&#1074;&#1103;&#1097;&#1077;&#1085;&#1085;&#1072;&#1103;%20&#1074;&#1086;&#1081;&#1085;&#1072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11.04%205&#1072;%20&#1082;&#1083;\1945-2005_-_svyashchennaya_voyna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37e98a2-3644-435d-b7be-ef61b4252a03.selcdn.net/bibl/images/bibl77/NRcbecb0440679d6ee895b90ecf2478252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71868" y="6143644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литературы. 5 класс. Учитель Курасова Т.И.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nrb.chita.muzkult.ru/media/2021/05/18/1301604179/z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Метроном - Минута молч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58578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вященная войн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313" y="79375"/>
            <a:ext cx="8929687" cy="6697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4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sun9-5.userapi.com/impg/7Re7ZI1654NDsOeBMiVTVUDN9QNfpufswwZxTw/RcjRqb1YScE.jpg?size=604x453&amp;quality=95&amp;sign=ff85dbde68b193e5d949503db0f31561&amp;c_uniq_tag=0JNyfiV42QLq_XnWNVAGKMmxHRdlSyF--yI4RLrJSs0&amp;type=album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sun9-51.userapi.com/impf/57pIvZ9R2cvAa7CZiHzHufZsGpPy-Q1aIxOUJA/LnCsH0jtE5M.jpg?size=807x605&amp;quality=96&amp;sign=d007829748852b75471281bc318fb0a3&amp;c_uniq_tag=r3u5q5vDPd1_a9HuCPA_YsKPncuorSVpbCv2SgG6dVI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18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sun9-57.userapi.com/impg/uEoX4rhvHYCKhXLztRxL86aRMdqdlxZ4r-z5YA/XyBXftjnyC4.jpg?size=1024x767&amp;quality=96&amp;sign=37be851e0603a28be06aca42dbbc4651&amp;c_uniq_tag=2w8lKa5mwLF4Yq1LjuZij_NxZXSLFW3--R9zue_R2X4&amp;type=album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slide.ru/documents_7/3f5efd468e0f4617330d91d40617465e/img1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bs-kizlyar.dag.muzkult.ru/media/2020/10/21/1241966990/slide_1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f3.ppt-online.org/files3/slide/c/CYFq6HVpyBDNvt7kEPQZJzMaglx5deoKS8ui1T/slide-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oint_test_image" descr="Изображение точки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0"/>
            <a:ext cx="58579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945-2005_-_svyashchennaya_voy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7" name="1945-2005_-_svyashchennaya_voy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205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20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988840"/>
            <a:ext cx="6798734" cy="2592288"/>
          </a:xfrm>
        </p:spPr>
        <p:txBody>
          <a:bodyPr>
            <a:normAutofit fontScale="90000"/>
          </a:bodyPr>
          <a:lstStyle/>
          <a:p>
            <a: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Люди! Покуда сердца </a:t>
            </a:r>
            <a:r>
              <a:rPr lang="ru-RU" altLang="ru-RU" sz="5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 -</a:t>
            </a:r>
            <a: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 Какой ценой</a:t>
            </a:r>
            <a:b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Завоёвано счастье,</a:t>
            </a:r>
            <a:b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Пожалуйста, </a:t>
            </a:r>
            <a:r>
              <a:rPr lang="ru-RU" alt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  <a:r>
              <a:rPr lang="ru-RU" altLang="ru-RU" sz="5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altLang="ru-RU" sz="53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53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3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sz="3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Р.Рождественский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97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16</Words>
  <Application>Microsoft Office PowerPoint</Application>
  <PresentationFormat>Экран (4:3)</PresentationFormat>
  <Paragraphs>2</Paragraphs>
  <Slides>11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Люди! Покуда сердца стучат - Помните! Какой ценой Завоёвано счастье, Пожалуйста, помните!                      Р.Рождественский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2025-04-02T06:02:49Z</dcterms:created>
  <dcterms:modified xsi:type="dcterms:W3CDTF">2025-04-07T07:56:05Z</dcterms:modified>
</cp:coreProperties>
</file>