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57" r:id="rId5"/>
    <p:sldId id="260" r:id="rId6"/>
    <p:sldId id="262" r:id="rId7"/>
    <p:sldId id="261" r:id="rId8"/>
    <p:sldId id="277" r:id="rId9"/>
    <p:sldId id="278" r:id="rId10"/>
    <p:sldId id="279" r:id="rId11"/>
    <p:sldId id="282" r:id="rId12"/>
    <p:sldId id="265" r:id="rId13"/>
    <p:sldId id="275" r:id="rId14"/>
    <p:sldId id="267" r:id="rId15"/>
    <p:sldId id="268" r:id="rId16"/>
    <p:sldId id="269" r:id="rId17"/>
    <p:sldId id="270" r:id="rId18"/>
    <p:sldId id="274" r:id="rId19"/>
    <p:sldId id="271" r:id="rId20"/>
    <p:sldId id="272" r:id="rId21"/>
    <p:sldId id="276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497"/>
    <a:srgbClr val="F58A09"/>
    <a:srgbClr val="D22710"/>
    <a:srgbClr val="D31703"/>
    <a:srgbClr val="9A0000"/>
    <a:srgbClr val="0214F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4;&#1090;&#1082;&#1088;&#1099;&#1090;&#1099;&#1081;%20&#1091;&#1088;&#1086;&#1082;\&#1057;&#1099;&#1085;_&#1087;&#1086;&#1083;&#1082;&#1072;_&#1087;&#1086;&#1074;&#1077;&#1089;&#1090;&#1100;_&#1042;&#1072;&#1083;&#1077;&#1085;&#1090;&#1080;&#1085;&#1072;_&#1050;&#1072;&#1090;&#1072;&#1077;&#1074;&#1072;_&#1050;&#1088;&#1072;&#1090;&#1082;&#1080;&#1081;_&#1087;&#1077;&#1088;&#1077;&#1089;&#1082;&#1072;&#1079;.mp4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4;&#1090;&#1082;&#1088;&#1099;&#1090;&#1099;&#1081;%20&#1091;&#1088;&#1086;&#1082;\&#1047;&#1074;&#1091;&#1082;%20&#1084;&#1077;&#1090;&#1088;&#1086;&#1085;&#1086;&#1084;&#1072;.mp3" TargetMode="Externa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4;&#1090;&#1082;&#1088;&#1099;&#1090;&#1099;&#1081;%20&#1091;&#1088;&#1086;&#1082;\&#1070;_&#1051;&#1077;&#1074;&#1080;&#1090;&#1072;&#1085;_&#1054;&#1073;&#1098;&#1103;&#1074;&#1083;&#1077;&#1085;&#1080;&#1077;_&#1086;_&#1085;&#1072;&#1095;&#1072;&#1083;&#1077;_&#1074;&#1086;&#1081;&#1085;&#1099;_22_&#1080;&#1102;&#1085;&#1103;_1941_&#1075;&#1086;&#1076;&#1072;.mp4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4;&#1090;&#1082;&#1088;&#1099;&#1090;&#1099;&#1081;%20&#1091;&#1088;&#1086;&#1082;\&#1055;&#1077;&#1089;&#1085;&#1103;_&#1057;&#1074;&#1103;&#1097;&#1077;&#1085;&#1085;&#1072;&#1103;_&#1074;&#1086;&#1081;&#1085;&#1072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428604"/>
            <a:ext cx="82861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Когда началась Великая Отечественная война?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93564" y="1571612"/>
            <a:ext cx="88504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Когда закончилась Великая Отечественная война?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928662" y="2786058"/>
            <a:ext cx="69768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Сколько лет прошло со дня окончания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Великой Отечественной войны?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57224" y="5500702"/>
            <a:ext cx="75947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Почему люди до сих пор помнят эту войну?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071538" y="4071942"/>
            <a:ext cx="619329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Почему наш народ одержал победу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над фашизмом?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allAtOnce"/>
      <p:bldP spid="1028" grpId="0" build="allAtOnce"/>
      <p:bldP spid="1029" grpId="0" build="allAtOnce"/>
      <p:bldP spid="1031" grpId="0" build="allAtOnce"/>
      <p:bldP spid="103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  <a:alpha val="57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67744" y="1340766"/>
          <a:ext cx="4752528" cy="430445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2376264"/>
                <a:gridCol w="2376264"/>
              </a:tblGrid>
              <a:tr h="59209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ТОМУПО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ПОТОМУ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9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ТОЧ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ЧТО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9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ОТТ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ТОТ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ТЕЛХО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ХОТЕЛ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87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ДАВЫТЬ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ВЫДАТЬ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9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МАЦМЕН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НЕМЦАМ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9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НОВЗВОДГО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ВЗВОДНОГО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59832" y="548680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АНАГРАММА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4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00042"/>
            <a:ext cx="77153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18. 6. 2. 33. 20. 1!    25.10.20.1.11.20.6    2.16.13.30.26.6    23.16.18.16.26.10.23    12.15.10.4!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12.15.10.4.1 – 3.6.18.15.29.11     5.18.21.4       15.1     3.19.32       8.10.9.15.30.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3571876"/>
            <a:ext cx="84296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Ребята! Читайте больше хороших книг!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Книга – верный друг на всю жизнь.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1000">
              <a:schemeClr val="bg1">
                <a:lumMod val="85000"/>
                <a:alpha val="56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71480"/>
            <a:ext cx="3087138" cy="42956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0" y="5286388"/>
            <a:ext cx="3929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Симонов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Константин Михайлович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1915-1979 гг.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68" y="428604"/>
            <a:ext cx="55721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«О минувшей войне необходимо       знать всё.   Надо знать, и чем она      была, и с какой безмерной душевной тяжестью были связаны для нас дни отступлений и поражений, и каким безмерным счастьем была для нас Победа. Надо знать, и о том, каких  жертв нам стоила война, какие разрушения она принесла, оставив   раны и в душах людей, и на теле земли.  В таком вопросе, как этот не должно быть и не может быть забвенья».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t="-1000" r="-6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C:\Users\%D0%9F%D0%BE%D0%BB%D1%8C%D0%B7%D0%BE%D0%B2%D0%B0%D1%82%D0%B5%D0%BB%D1%8C\Desktop\%D0%9E%D1%82%D0%BA%D1%80%D1%8B%D1%82%D1%8B%D0%B9 %D1%83%D1%80%D0%BE%D0%BA\%D0%9A%D0%BD%D0%B8%D0%B3%D0%B8 %D0%BE %D0%B2%D0%BE%D0%B9%D0%BD%D0%B5\%D0%91%D1%80%D0%B5%D1%81%D1%82%D0%BA%D0%B0%D1%8F %D0%BA%D1%80%D0%B5%D0%BF%D0%BE%D1%81%D1%82%D1%8C\brestskaya-krepost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C:\Users\%D0%9F%D0%BE%D0%BB%D1%8C%D0%B7%D0%BE%D0%B2%D0%B0%D1%82%D0%B5%D0%BB%D1%8C\Desktop\%D0%9E%D1%82%D0%BA%D1%80%D1%8B%D1%82%D1%8B%D0%B9 %D1%83%D1%80%D0%BE%D0%BA\%D0%9A%D0%BD%D0%B8%D0%B3%D0%B8 %D0%BE %D0%B2%D0%BE%D0%B9%D0%BD%D0%B5\%D0%91%D1%80%D0%B5%D1%81%D1%82%D0%BA%D0%B0%D1%8F %D0%BA%D1%80%D0%B5%D0%BF%D0%BE%D1%81%D1%82%D1%8C\brestskaya-krepost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C:\Users\%D0%9F%D0%BE%D0%BB%D1%8C%D0%B7%D0%BE%D0%B2%D0%B0%D1%82%D0%B5%D0%BB%D1%8C\Desktop\%D0%9E%D1%82%D0%BA%D1%80%D1%8B%D1%82%D1%8B%D0%B9 %D1%83%D1%80%D0%BE%D0%BA\%D0%9A%D0%BD%D0%B8%D0%B3%D0%B8 %D0%BE %D0%B2%D0%BE%D0%B9%D0%BD%D0%B5\%D0%91%D1%80%D0%B5%D1%81%D1%82%D0%BA%D0%B0%D1%8F %D0%BA%D1%80%D0%B5%D0%BF%D0%BE%D1%81%D1%82%D1%8C\brestskaya-krepost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2" cstate="print"/>
          <a:srcRect l="35156" t="13542" r="32617" b="6250"/>
          <a:stretch>
            <a:fillRect/>
          </a:stretch>
        </p:blipFill>
        <p:spPr bwMode="auto">
          <a:xfrm>
            <a:off x="142844" y="0"/>
            <a:ext cx="2857520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96093"/>
            <a:ext cx="4095752" cy="286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991907"/>
            <a:ext cx="4857784" cy="286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40" name="AutoShape 12" descr="C:\Users\%D0%9F%D0%BE%D0%BB%D1%8C%D0%B7%D0%BE%D0%B2%D0%B0%D1%82%D0%B5%D0%BB%D1%8C\Desktop\%D0%9E%D1%82%D0%BA%D1%80%D1%8B%D1%82%D1%8B%D0%B9 %D1%83%D1%80%D0%BE%D0%BA\%D0%9A%D0%BD%D0%B8%D0%B3%D0%B8 %D0%BE %D0%B2%D0%BE%D0%B9%D0%BD%D0%B5\%D0%91%D1%80%D0%B5%D1%81%D1%82%D0%BA%D0%B0%D1%8F %D0%BA%D1%80%D0%B5%D0%BF%D0%BE%D1%81%D1%82%D1%8C\%D0%91%D0%9A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5" cstate="print"/>
          <a:srcRect l="25781" t="15625" r="23242" b="9374"/>
          <a:stretch>
            <a:fillRect/>
          </a:stretch>
        </p:blipFill>
        <p:spPr bwMode="auto">
          <a:xfrm>
            <a:off x="3286116" y="142853"/>
            <a:ext cx="5072098" cy="3699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6" name="Picture 10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57166"/>
            <a:ext cx="4263235" cy="2643206"/>
          </a:xfrm>
          <a:prstGeom prst="rect">
            <a:avLst/>
          </a:prstGeom>
          <a:noFill/>
        </p:spPr>
      </p:pic>
      <p:pic>
        <p:nvPicPr>
          <p:cNvPr id="24580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42852"/>
            <a:ext cx="2620082" cy="3286148"/>
          </a:xfrm>
          <a:prstGeom prst="rect">
            <a:avLst/>
          </a:prstGeom>
          <a:noFill/>
        </p:spPr>
      </p:pic>
      <p:pic>
        <p:nvPicPr>
          <p:cNvPr id="24582" name="Picture 6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286124"/>
            <a:ext cx="4644960" cy="3479184"/>
          </a:xfrm>
          <a:prstGeom prst="rect">
            <a:avLst/>
          </a:prstGeom>
          <a:noFill/>
        </p:spPr>
      </p:pic>
      <p:pic>
        <p:nvPicPr>
          <p:cNvPr id="24584" name="Picture 8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362002"/>
            <a:ext cx="4143404" cy="3495998"/>
          </a:xfrm>
          <a:prstGeom prst="rect">
            <a:avLst/>
          </a:prstGeom>
          <a:noFill/>
        </p:spPr>
      </p:pic>
      <p:pic>
        <p:nvPicPr>
          <p:cNvPr id="24578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42852"/>
            <a:ext cx="2669341" cy="3857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5127" t="2934" r="63379" b="32529"/>
          <a:stretch>
            <a:fillRect/>
          </a:stretch>
        </p:blipFill>
        <p:spPr bwMode="auto">
          <a:xfrm>
            <a:off x="142844" y="0"/>
            <a:ext cx="2857520" cy="438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4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 l="55878" t="13060" r="8112" b="19776"/>
          <a:stretch>
            <a:fillRect/>
          </a:stretch>
        </p:blipFill>
        <p:spPr bwMode="auto">
          <a:xfrm>
            <a:off x="3000364" y="142852"/>
            <a:ext cx="2857520" cy="3547266"/>
          </a:xfrm>
          <a:prstGeom prst="rect">
            <a:avLst/>
          </a:prstGeom>
          <a:noFill/>
        </p:spPr>
      </p:pic>
      <p:sp>
        <p:nvSpPr>
          <p:cNvPr id="25608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0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3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15" name="Picture 15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428660" y="4487169"/>
            <a:ext cx="4214810" cy="2370831"/>
          </a:xfrm>
          <a:prstGeom prst="rect">
            <a:avLst/>
          </a:prstGeom>
          <a:noFill/>
        </p:spPr>
      </p:pic>
      <p:pic>
        <p:nvPicPr>
          <p:cNvPr id="25617" name="Picture 17" descr="Picture background"/>
          <p:cNvPicPr>
            <a:picLocks noChangeAspect="1" noChangeArrowheads="1"/>
          </p:cNvPicPr>
          <p:nvPr/>
        </p:nvPicPr>
        <p:blipFill>
          <a:blip r:embed="rId6" cstate="print"/>
          <a:srcRect l="51094" t="9325" r="9530" b="15407"/>
          <a:stretch>
            <a:fillRect/>
          </a:stretch>
        </p:blipFill>
        <p:spPr bwMode="auto">
          <a:xfrm>
            <a:off x="5143504" y="3590562"/>
            <a:ext cx="2428892" cy="3267438"/>
          </a:xfrm>
          <a:prstGeom prst="rect">
            <a:avLst/>
          </a:prstGeom>
          <a:noFill/>
        </p:spPr>
      </p:pic>
      <p:pic>
        <p:nvPicPr>
          <p:cNvPr id="25611" name="Picture 11"/>
          <p:cNvPicPr>
            <a:picLocks noChangeAspect="1" noChangeArrowheads="1"/>
          </p:cNvPicPr>
          <p:nvPr/>
        </p:nvPicPr>
        <p:blipFill>
          <a:blip r:embed="rId7" cstate="print"/>
          <a:srcRect l="35742" t="18750" r="36719" b="15625"/>
          <a:stretch>
            <a:fillRect/>
          </a:stretch>
        </p:blipFill>
        <p:spPr bwMode="auto">
          <a:xfrm>
            <a:off x="3143240" y="3714752"/>
            <a:ext cx="2253150" cy="3020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 descr="Picture background"/>
          <p:cNvPicPr>
            <a:picLocks noChangeAspect="1" noChangeArrowheads="1"/>
          </p:cNvPicPr>
          <p:nvPr/>
        </p:nvPicPr>
        <p:blipFill>
          <a:blip r:embed="rId8" cstate="print"/>
          <a:srcRect l="802" r="51895" b="2564"/>
          <a:stretch>
            <a:fillRect/>
          </a:stretch>
        </p:blipFill>
        <p:spPr bwMode="auto">
          <a:xfrm>
            <a:off x="5857884" y="285727"/>
            <a:ext cx="2786082" cy="3588851"/>
          </a:xfrm>
          <a:prstGeom prst="rect">
            <a:avLst/>
          </a:prstGeom>
          <a:noFill/>
        </p:spPr>
      </p:pic>
      <p:pic>
        <p:nvPicPr>
          <p:cNvPr id="11" name="Сын_полка_повесть_Валентина_Катаева_Краткий_пересказ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6572264" y="4857760"/>
            <a:ext cx="24384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2928958" cy="4366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https://avatars.mds.yandex.net/i?id=184621cfaf9e7b2f4266cd35b1c52d5342f6c225-5402592-images-thumbs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643446"/>
            <a:ext cx="357190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vatars.mds.yandex.net/i?id=59a0ef8b21d0b8fedfa70d4e470926ab_sr-8225729-images-thumbs&amp;n=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42852"/>
            <a:ext cx="514412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vatars.mds.yandex.net/i?id=e11de305d0280cc378f233b018a59e5f53591605-5653750-images-thumbs&amp;n=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357430"/>
            <a:ext cx="300039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icture background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2928934"/>
            <a:ext cx="278608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2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7" cstate="print"/>
          <a:srcRect l="24023" t="14583" r="45508" b="13541"/>
          <a:stretch>
            <a:fillRect/>
          </a:stretch>
        </p:blipFill>
        <p:spPr bwMode="auto">
          <a:xfrm>
            <a:off x="3786182" y="4500546"/>
            <a:ext cx="206238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42852"/>
            <a:ext cx="376086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https://yastatic.net/naydex/yandex-search/r1Sd2M084/af0c98yFYnc/Jpjy2LyCaqKS-m12RsUBlcDpdPqR8zkCXaYgTpeoEf5Ub_v-i85Amj3RC1V_ZnIRMEEhH-FwkIFvXPq89cBE1nJb_VPwGaFsXeVhf88PhpOQ6_T5kbZ9C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500330" cy="3931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t="781" r="36014"/>
          <a:stretch>
            <a:fillRect/>
          </a:stretch>
        </p:blipFill>
        <p:spPr bwMode="auto">
          <a:xfrm>
            <a:off x="6357950" y="3571876"/>
            <a:ext cx="2614616" cy="3024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42852"/>
            <a:ext cx="273250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143380"/>
            <a:ext cx="4143404" cy="255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 l="20804" t="1785" r="3286" b="3246"/>
          <a:stretch>
            <a:fillRect/>
          </a:stretch>
        </p:blipFill>
        <p:spPr bwMode="auto">
          <a:xfrm>
            <a:off x="3643306" y="2714620"/>
            <a:ext cx="257176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103540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429000"/>
            <a:ext cx="3001889" cy="3307792"/>
          </a:xfrm>
          <a:prstGeom prst="rect">
            <a:avLst/>
          </a:prstGeom>
          <a:noFill/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357166"/>
            <a:ext cx="3223917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3000"/>
            <a:lum/>
          </a:blip>
          <a:srcRect/>
          <a:stretch>
            <a:fillRect l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996952"/>
            <a:ext cx="864396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Интегрированный урок 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чтения (литературное чтение) и библиотечного урока на тему: «В книжной памяти мгновения войны».</a:t>
            </a:r>
          </a:p>
          <a:p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pPr algn="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учитель чтения (литературное чтение) </a:t>
            </a:r>
            <a:r>
              <a:rPr lang="ru-RU" sz="20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Пыжова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И.В.,</a:t>
            </a:r>
          </a:p>
          <a:p>
            <a:pPr algn="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педагог-библиотекарь </a:t>
            </a:r>
            <a:r>
              <a:rPr lang="ru-RU" sz="20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Алпеева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Л.В.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год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357166"/>
            <a:ext cx="47965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D3170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ПОМНИМ!</a:t>
            </a:r>
            <a:endParaRPr lang="ru-RU" sz="5400" b="1" cap="none" spc="50" dirty="0">
              <a:ln w="11430"/>
              <a:solidFill>
                <a:srgbClr val="D3170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4643446"/>
            <a:ext cx="54747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D3170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И В ЭТОТ РАЗ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D3170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ПОБЕДИМ!</a:t>
            </a:r>
            <a:endParaRPr lang="ru-RU" sz="5400" b="1" cap="none" spc="50" dirty="0">
              <a:ln w="11430"/>
              <a:solidFill>
                <a:srgbClr val="D3170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2571744"/>
            <a:ext cx="5166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D3170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ГОРДИМСЯ!</a:t>
            </a:r>
            <a:endParaRPr lang="ru-RU" sz="5400" b="1" cap="none" spc="50" dirty="0">
              <a:ln w="11430"/>
              <a:solidFill>
                <a:srgbClr val="D3170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вук метроно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15404" y="635795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Ю_Левитан_Объявление_о_начале_войны_22_июня_1941_год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72198" y="4714884"/>
            <a:ext cx="24384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_Священная_войн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6190"/>
            <a:ext cx="3891564" cy="2500330"/>
          </a:xfrm>
          <a:prstGeom prst="rect">
            <a:avLst/>
          </a:prstGeom>
          <a:noFill/>
        </p:spPr>
      </p:pic>
      <p:pic>
        <p:nvPicPr>
          <p:cNvPr id="16398" name="Picture 1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143380"/>
            <a:ext cx="3786214" cy="2529294"/>
          </a:xfrm>
          <a:prstGeom prst="rect">
            <a:avLst/>
          </a:prstGeom>
          <a:noFill/>
        </p:spPr>
      </p:pic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66"/>
            <a:ext cx="3982232" cy="2643206"/>
          </a:xfrm>
          <a:prstGeom prst="rect">
            <a:avLst/>
          </a:prstGeom>
          <a:noFill/>
        </p:spPr>
      </p:pic>
      <p:pic>
        <p:nvPicPr>
          <p:cNvPr id="16390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8203" t="2083" r="7422"/>
          <a:stretch>
            <a:fillRect/>
          </a:stretch>
        </p:blipFill>
        <p:spPr bwMode="auto">
          <a:xfrm>
            <a:off x="5143504" y="3500438"/>
            <a:ext cx="3857652" cy="2518190"/>
          </a:xfrm>
          <a:prstGeom prst="rect">
            <a:avLst/>
          </a:prstGeom>
          <a:noFill/>
        </p:spPr>
      </p:pic>
      <p:pic>
        <p:nvPicPr>
          <p:cNvPr id="16392" name="Picture 8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1142984"/>
            <a:ext cx="3429024" cy="2571768"/>
          </a:xfrm>
          <a:prstGeom prst="rect">
            <a:avLst/>
          </a:prstGeom>
          <a:noFill/>
        </p:spPr>
      </p:pic>
      <p:sp>
        <p:nvSpPr>
          <p:cNvPr id="16394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6" name="Picture 12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357166"/>
            <a:ext cx="4143404" cy="2105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443426" cy="2928958"/>
          </a:xfrm>
          <a:prstGeom prst="rect">
            <a:avLst/>
          </a:prstGeom>
          <a:noFill/>
        </p:spPr>
      </p:pic>
      <p:pic>
        <p:nvPicPr>
          <p:cNvPr id="18436" name="Picture 4" descr="https://avatars.mds.yandex.net/i?id=b2c3861b0e224c1e8ce60f3bedfd13cf56495efa-11531625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57166"/>
            <a:ext cx="4786314" cy="3190877"/>
          </a:xfrm>
          <a:prstGeom prst="rect">
            <a:avLst/>
          </a:prstGeom>
          <a:noFill/>
        </p:spPr>
      </p:pic>
      <p:pic>
        <p:nvPicPr>
          <p:cNvPr id="18440" name="Picture 8" descr="Цитата из фильма «А зори здесь тихие». Реж. Станислав Ростоцкий"/>
          <p:cNvPicPr>
            <a:picLocks noChangeAspect="1" noChangeArrowheads="1"/>
          </p:cNvPicPr>
          <p:nvPr/>
        </p:nvPicPr>
        <p:blipFill>
          <a:blip r:embed="rId4" cstate="print"/>
          <a:srcRect l="1493" t="2312" r="2985" b="2888"/>
          <a:stretch>
            <a:fillRect/>
          </a:stretch>
        </p:blipFill>
        <p:spPr bwMode="auto">
          <a:xfrm>
            <a:off x="142844" y="3286124"/>
            <a:ext cx="4795058" cy="3071834"/>
          </a:xfrm>
          <a:prstGeom prst="rect">
            <a:avLst/>
          </a:prstGeom>
          <a:noFill/>
        </p:spPr>
      </p:pic>
      <p:pic>
        <p:nvPicPr>
          <p:cNvPr id="18442" name="Picture 10" descr="https://detlib-smolensk.gov67.ru/files/566/04-kniga-na-vojn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786190"/>
            <a:ext cx="414340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714356"/>
            <a:ext cx="607223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О, книга, друг заветный!</a:t>
            </a:r>
          </a:p>
          <a:p>
            <a:pPr algn="ctr"/>
            <a:r>
              <a:rPr lang="ru-RU" sz="3600" b="1" i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Ты в вещмешке бойца</a:t>
            </a:r>
          </a:p>
          <a:p>
            <a:pPr algn="ctr"/>
            <a:r>
              <a:rPr lang="ru-RU" sz="3600" b="1" i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Прошла свой путь победный</a:t>
            </a:r>
          </a:p>
          <a:p>
            <a:pPr algn="ctr"/>
            <a:r>
              <a:rPr lang="ru-RU" sz="3600" b="1" i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До самого конца.</a:t>
            </a:r>
          </a:p>
          <a:p>
            <a:pPr algn="ctr"/>
            <a:r>
              <a:rPr lang="ru-RU" sz="3600" b="1" i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Твоя большая Правда</a:t>
            </a:r>
          </a:p>
          <a:p>
            <a:pPr algn="ctr"/>
            <a:r>
              <a:rPr lang="ru-RU" sz="3600" b="1" i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Вела нас за собой.</a:t>
            </a:r>
          </a:p>
          <a:p>
            <a:pPr algn="ctr"/>
            <a:r>
              <a:rPr lang="ru-RU" sz="3600" b="1" i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Читатель твой и автор</a:t>
            </a:r>
          </a:p>
          <a:p>
            <a:pPr algn="ctr"/>
            <a:r>
              <a:rPr lang="ru-RU" sz="3600" b="1" i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Ходили вместе в бой.</a:t>
            </a:r>
          </a:p>
          <a:p>
            <a:pPr algn="ctr"/>
            <a:endParaRPr lang="ru-RU" sz="3600" b="1" i="1" dirty="0" smtClean="0">
              <a:solidFill>
                <a:srgbClr val="9A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600" b="1" i="1" dirty="0" err="1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С.Гудзенко</a:t>
            </a:r>
            <a:endParaRPr lang="ru-RU" sz="3600" b="1" i="1" dirty="0">
              <a:solidFill>
                <a:srgbClr val="9A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483768" y="0"/>
            <a:ext cx="5472608" cy="22048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 «Флотилия десантных шлюпок и торпедных катеров направилась к острову. Остров вырастал, приближался. Теперь уже простым глазом можно было рассмотреть кучку моряков, стоящих на площади возле </a:t>
            </a:r>
            <a:r>
              <a:rPr kumimoji="0" lang="ru-RU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кИрхи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  <a:b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2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1979712" y="3284984"/>
            <a:ext cx="3744416" cy="26642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2.  «Утром двадцать девятого июня приказывает мой майор везти его за город. Там он руководил постройкой укреплений. Выехали. Майор на заднем сиденье спокойно дремлет, а у меня сердце из груди чуть не выскакивает»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200" b="1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5580112" y="2564904"/>
            <a:ext cx="3563888" cy="1800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 «Летели земля и скалы,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Столбом поднимался дым,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Казалось, теперь оттуда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Никто не уйдёт живым»	</a:t>
            </a:r>
            <a:endParaRPr kumimoji="0" lang="ru-RU" sz="2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1457048" cy="2204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01008"/>
            <a:ext cx="183071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077072"/>
            <a:ext cx="1584176" cy="2490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980728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Какой приказ отдал майор Деев Лёньке во время боя в скалах?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3212976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10 9       15 6 14 6 24 12 16 4 16                             20 29 13 1        3 6 19 20 10                         16 4 16 15 30          2 1 20 1 18 6 11.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157192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 немецкого тыла вести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огонь батарей.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33265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РАДИОГРАММА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0"/>
            <a:ext cx="4644008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572000" y="188640"/>
            <a:ext cx="457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АНАГРАММА</a:t>
            </a:r>
          </a:p>
          <a:p>
            <a:pPr algn="ctr"/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«До того мне стало нехорошо после этого, и страшно захотелось руки помыть, будто я не человека, а какого-то гада ползучего душил».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Почему главный герой задушил одного из пленных?</a:t>
            </a: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716016" y="2924944"/>
          <a:ext cx="4176464" cy="366441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2088232"/>
                <a:gridCol w="2088232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ТОМУПО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ТОЧ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ОТТ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ТЕЛХО</a:t>
                      </a:r>
                    </a:p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ДАВЫТЬ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МАЦМЕН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НОВЗВОДГО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</TotalTime>
  <Words>445</Words>
  <Application>Microsoft Office PowerPoint</Application>
  <PresentationFormat>Экран (4:3)</PresentationFormat>
  <Paragraphs>79</Paragraphs>
  <Slides>22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164</cp:revision>
  <dcterms:created xsi:type="dcterms:W3CDTF">2025-03-14T06:38:33Z</dcterms:created>
  <dcterms:modified xsi:type="dcterms:W3CDTF">2025-04-23T11:40:15Z</dcterms:modified>
</cp:coreProperties>
</file>