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2" r:id="rId2"/>
    <p:sldId id="275" r:id="rId3"/>
    <p:sldId id="257" r:id="rId4"/>
    <p:sldId id="259" r:id="rId5"/>
    <p:sldId id="260" r:id="rId6"/>
    <p:sldId id="262" r:id="rId7"/>
    <p:sldId id="267" r:id="rId8"/>
    <p:sldId id="268" r:id="rId9"/>
    <p:sldId id="273" r:id="rId10"/>
    <p:sldId id="265" r:id="rId11"/>
    <p:sldId id="270" r:id="rId12"/>
    <p:sldId id="271" r:id="rId13"/>
    <p:sldId id="274" r:id="rId14"/>
    <p:sldId id="269" r:id="rId15"/>
    <p:sldId id="278" r:id="rId16"/>
    <p:sldId id="26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66FF33"/>
    <a:srgbClr val="FF9900"/>
    <a:srgbClr val="99CC00"/>
    <a:srgbClr val="FF00FF"/>
    <a:srgbClr val="FFCCFF"/>
    <a:srgbClr val="6600FF"/>
    <a:srgbClr val="FF0000"/>
    <a:srgbClr val="336600"/>
    <a:srgbClr val="99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2023 - 2024\СЕМИНАР\сол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-18776"/>
            <a:ext cx="7215238" cy="6876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736725" y="360363"/>
            <a:ext cx="7407275" cy="47625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Почему лось сохатый?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:\2023 - 2024\СЕМИНАР\лос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908720"/>
            <a:ext cx="7716011" cy="5787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algn="just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№ 4.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«Собери предложение»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492896"/>
            <a:ext cx="7723584" cy="2664296"/>
          </a:xfrm>
        </p:spPr>
        <p:txBody>
          <a:bodyPr>
            <a:normAutofit/>
          </a:bodyPr>
          <a:lstStyle/>
          <a:p>
            <a:pPr algn="just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 беда, друг,  верная, не бросит.</a:t>
            </a:r>
          </a:p>
          <a:p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187624" y="1508257"/>
            <a:ext cx="756084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Верный друг в беде не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бросит.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2023 - 2024\СЕМИНАР\сол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-18776"/>
            <a:ext cx="7215238" cy="6876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836712"/>
            <a:ext cx="77768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algn="ct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внимание!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620688"/>
            <a:ext cx="7488832" cy="194421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Задание № 5.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Найдите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 лишнее» , объясните, почему?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636912"/>
            <a:ext cx="7632848" cy="3384376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2690336"/>
            <a:ext cx="79208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Маленький, низкий, мелкий,  голубой,  высокий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Синий, оранжевый, худой, серый, фиолетовый.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Круглый, овальный,  большой, квадратный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260648"/>
            <a:ext cx="67493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	Для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всего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что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существует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природе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—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воды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воздуха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неба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облаков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солнца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дождей, лесов, болот, рек и озёр, лугов и полей, цветов и трав, — в русском языке есть великое множество хороших слов и названий. </a:t>
            </a:r>
          </a:p>
          <a:p>
            <a:pPr algn="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К. Паустовский.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8316416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8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85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85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85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8500" b="1" dirty="0" smtClean="0">
                <a:solidFill>
                  <a:srgbClr val="66FF99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8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8500" b="1" dirty="0" smtClean="0">
                <a:solidFill>
                  <a:srgbClr val="99FF33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8500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8500" b="1" dirty="0" smtClean="0">
                <a:solidFill>
                  <a:srgbClr val="9966FF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8500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85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8500" b="1" dirty="0" smtClean="0">
                <a:solidFill>
                  <a:srgbClr val="66FF33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85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85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8500" b="1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8500" b="1" dirty="0" smtClean="0">
                <a:solidFill>
                  <a:srgbClr val="66FF33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/>
          </a:p>
        </p:txBody>
      </p:sp>
      <p:pic>
        <p:nvPicPr>
          <p:cNvPr id="1026" name="Picture 2" descr="H:\2023 - 2024\СЕМИНАР\png-transparent-painting-brush-drawing-painting-brush-photography-color-palett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645024"/>
            <a:ext cx="5472608" cy="3045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42617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5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5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5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5400" b="1" dirty="0" smtClean="0">
                <a:solidFill>
                  <a:srgbClr val="66FF99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5400" b="1" dirty="0" smtClean="0">
                <a:solidFill>
                  <a:srgbClr val="99FF33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5400" b="1" dirty="0" smtClean="0">
                <a:solidFill>
                  <a:srgbClr val="9966FF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54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5400" b="1" dirty="0" smtClean="0">
                <a:solidFill>
                  <a:srgbClr val="66FF33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5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5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400" b="1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b="1" dirty="0" smtClean="0">
                <a:solidFill>
                  <a:srgbClr val="66FF33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571612"/>
            <a:ext cx="7504960" cy="4643470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Использование имён прилагательных в речи позволяет  расширить словарный запас.</a:t>
            </a:r>
          </a:p>
          <a:p>
            <a:pPr algn="just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Делает нашу речь ярче, выразительнее, помогает описывать окружающий мир.</a:t>
            </a:r>
          </a:p>
          <a:p>
            <a:pPr algn="just"/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solidFill>
            <a:srgbClr val="99FF33"/>
          </a:solidFill>
        </p:spPr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№ 1.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«Раскрась» текст.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2132856"/>
            <a:ext cx="7992888" cy="4176464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Наступила __________________   в…сна. Появилась __________________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Прил…тел к  _________________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бере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___________________ дятел Он пробил в к…ре ________________ дырочку и стал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пить_________________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сок.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Слова для справок: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зелёная, берёзовый, чудесная, молодой, долгожданная, маленькую,  пёстрый.</a:t>
            </a:r>
          </a:p>
          <a:p>
            <a:pPr algn="jus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320"/>
            <a:ext cx="7776864" cy="545893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Наступила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долгожданная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сна. Появилась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зелёная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ка. Прил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тел к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молодой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бере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пёстрый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дятел Он пробил в к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маленькую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дыроч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стал пить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берёзовый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сок.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59920" cy="764846"/>
          </a:xfrm>
          <a:solidFill>
            <a:srgbClr val="FFFF00"/>
          </a:solidFill>
        </p:spPr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№ 2.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«Мостик».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1112" y="1412776"/>
            <a:ext cx="7525344" cy="5256584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Воздух               Погода                     Небо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Свежий</a:t>
            </a:r>
          </a:p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Голубое</a:t>
            </a:r>
          </a:p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Весенняя</a:t>
            </a:r>
          </a:p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Ясное</a:t>
            </a:r>
          </a:p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Бодрящий</a:t>
            </a:r>
          </a:p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Мартовская</a:t>
            </a:r>
          </a:p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Высокое</a:t>
            </a:r>
          </a:p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Тёплый</a:t>
            </a:r>
          </a:p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Солнечная</a:t>
            </a:r>
          </a:p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Прозрачный</a:t>
            </a:r>
          </a:p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Чистое</a:t>
            </a:r>
          </a:p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Прелестная</a:t>
            </a:r>
          </a:p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59920" cy="764846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№ 2.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«Мостик».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1112" y="1412776"/>
            <a:ext cx="7525344" cy="4896544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Воздух               Погода                     Небо</a:t>
            </a:r>
          </a:p>
          <a:p>
            <a:pPr algn="ctr"/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         Свежий               Весенняя                  Голубое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         Бодрящий         Мартовская                Ясное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         Тёплый            Солнечная                   Высокое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    Прозрачный          Прелестная                Чистое</a:t>
            </a:r>
          </a:p>
          <a:p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692696"/>
            <a:ext cx="77048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Игра </a:t>
            </a:r>
          </a:p>
          <a:p>
            <a:pPr algn="ctr"/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Говорящий шар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500042"/>
            <a:ext cx="781410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Задание № 3.</a:t>
            </a:r>
          </a:p>
          <a:p>
            <a:pPr algn="ctr"/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«Запомни словечко».</a:t>
            </a:r>
            <a:endParaRPr lang="ru-RU" sz="7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399</TotalTime>
  <Words>113</Words>
  <Application>Microsoft Office PowerPoint</Application>
  <PresentationFormat>Экран (4:3)</PresentationFormat>
  <Paragraphs>66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Слайд 1</vt:lpstr>
      <vt:lpstr>Слайд 2</vt:lpstr>
      <vt:lpstr>Имя прилагательное.</vt:lpstr>
      <vt:lpstr>Задание № 1. «Раскрась» текст.</vt:lpstr>
      <vt:lpstr> Наступила долгожданная весна. Появилась зелёная травка. Прилетел к  молодой  березке пёстрый дятел Он пробил в коре маленькую дыроч?ку и стал пить берёзовый сок.</vt:lpstr>
      <vt:lpstr>Задание № 2. «Мостик».</vt:lpstr>
      <vt:lpstr>Задание № 2. «Мостик».</vt:lpstr>
      <vt:lpstr>Слайд 8</vt:lpstr>
      <vt:lpstr>Слайд 9</vt:lpstr>
      <vt:lpstr>Почему лось сохатый?</vt:lpstr>
      <vt:lpstr>Задание № 4. «Собери предложение»</vt:lpstr>
      <vt:lpstr>Слайд 12</vt:lpstr>
      <vt:lpstr>Слайд 13</vt:lpstr>
      <vt:lpstr>Слайд 14</vt:lpstr>
      <vt:lpstr>Задание № 5.  Найдите  « лишнее» , объясните, почему? 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Коррекционно – развивающие задания на уроках русского языка как один из факторов обогащения речи детей – инвалидов.  Имя прилагательное.</dc:title>
  <dc:creator>Александр</dc:creator>
  <cp:lastModifiedBy>Black.User</cp:lastModifiedBy>
  <cp:revision>41</cp:revision>
  <dcterms:created xsi:type="dcterms:W3CDTF">2024-03-12T14:16:59Z</dcterms:created>
  <dcterms:modified xsi:type="dcterms:W3CDTF">2024-03-14T18:41:13Z</dcterms:modified>
</cp:coreProperties>
</file>