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87" r:id="rId4"/>
    <p:sldId id="295" r:id="rId5"/>
    <p:sldId id="288" r:id="rId6"/>
    <p:sldId id="293" r:id="rId7"/>
    <p:sldId id="294" r:id="rId8"/>
    <p:sldId id="290" r:id="rId9"/>
    <p:sldId id="299" r:id="rId10"/>
    <p:sldId id="296" r:id="rId11"/>
    <p:sldId id="300" r:id="rId12"/>
    <p:sldId id="29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английского языка в современном мире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7858180" cy="50006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714620"/>
            <a:ext cx="4038600" cy="36433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Выполнила: </a:t>
            </a:r>
            <a:r>
              <a:rPr lang="ru-RU" sz="2000" dirty="0" err="1" smtClean="0"/>
              <a:t>Лукомская</a:t>
            </a:r>
            <a:r>
              <a:rPr lang="ru-RU" sz="2000" dirty="0" smtClean="0"/>
              <a:t> О.В., учитель английского языка </a:t>
            </a:r>
          </a:p>
          <a:p>
            <a:pPr algn="ctr">
              <a:buNone/>
            </a:pPr>
            <a:r>
              <a:rPr lang="ru-RU" sz="2000" dirty="0" smtClean="0"/>
              <a:t>ГКОУ «Специальная (коррекционная) школа интернат №25 </a:t>
            </a:r>
          </a:p>
          <a:p>
            <a:pPr algn="ctr">
              <a:buNone/>
            </a:pPr>
            <a:r>
              <a:rPr lang="ru-RU" sz="2000" dirty="0" smtClean="0"/>
              <a:t>с. </a:t>
            </a:r>
            <a:r>
              <a:rPr lang="ru-RU" sz="2000" smtClean="0"/>
              <a:t>Красногвардейское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ocuments\img0 (3).jpg"/>
          <p:cNvPicPr>
            <a:picLocks noChangeAspect="1" noChangeArrowheads="1"/>
          </p:cNvPicPr>
          <p:nvPr/>
        </p:nvPicPr>
        <p:blipFill>
          <a:blip r:embed="rId2"/>
          <a:srcRect l="6250" t="40625" r="51562" b="21874"/>
          <a:stretch>
            <a:fillRect/>
          </a:stretch>
        </p:blipFill>
        <p:spPr bwMode="auto">
          <a:xfrm>
            <a:off x="571472" y="171448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 to study?</a:t>
            </a:r>
            <a:endParaRPr lang="ru-RU" dirty="0"/>
          </a:p>
        </p:txBody>
      </p:sp>
      <p:pic>
        <p:nvPicPr>
          <p:cNvPr id="4" name="Содержимое 3" descr="img1слайд англ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646" b="31182"/>
          <a:stretch>
            <a:fillRect/>
          </a:stretch>
        </p:blipFill>
        <p:spPr>
          <a:xfrm>
            <a:off x="285720" y="1785926"/>
            <a:ext cx="857256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</a:t>
            </a:r>
            <a:r>
              <a:rPr lang="en-US" dirty="0" smtClean="0"/>
              <a:t>secrets </a:t>
            </a:r>
            <a:r>
              <a:rPr lang="en-US" smtClean="0"/>
              <a:t>of learning </a:t>
            </a:r>
            <a:r>
              <a:rPr lang="en-US" dirty="0" smtClean="0"/>
              <a:t>English</a:t>
            </a:r>
            <a:endParaRPr lang="ru-RU" dirty="0"/>
          </a:p>
        </p:txBody>
      </p:sp>
      <p:pic>
        <p:nvPicPr>
          <p:cNvPr id="4" name="Содержимое 3" descr="u_8107e4d3b42b156305580416c3c538e1_800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147" b="6116"/>
          <a:stretch>
            <a:fillRect/>
          </a:stretch>
        </p:blipFill>
        <p:spPr>
          <a:xfrm>
            <a:off x="214282" y="1428736"/>
            <a:ext cx="871543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Vi6wSlqp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People learn foreign languages for different reasons</a:t>
            </a:r>
            <a:endParaRPr lang="ru-RU" sz="3600" dirty="0"/>
          </a:p>
        </p:txBody>
      </p:sp>
      <p:pic>
        <p:nvPicPr>
          <p:cNvPr id="6" name="Содержимое 5" descr="shutterstock_522554425-2-scal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500594" cy="3352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000528" cy="4525963"/>
          </a:xfrm>
        </p:spPr>
        <p:txBody>
          <a:bodyPr/>
          <a:lstStyle/>
          <a:p>
            <a:r>
              <a:rPr lang="en-US" dirty="0" smtClean="0"/>
              <a:t>The most important reason is communication.</a:t>
            </a:r>
          </a:p>
          <a:p>
            <a:r>
              <a:rPr lang="en-US" dirty="0" smtClean="0"/>
              <a:t>People travel abroad and the knowledge of a </a:t>
            </a:r>
          </a:p>
          <a:p>
            <a:pPr>
              <a:buNone/>
            </a:pPr>
            <a:r>
              <a:rPr lang="en-US" dirty="0" smtClean="0"/>
              <a:t>     foreign language helps</a:t>
            </a:r>
          </a:p>
          <a:p>
            <a:pPr>
              <a:buNone/>
            </a:pPr>
            <a:r>
              <a:rPr lang="en-US" dirty="0" smtClean="0"/>
              <a:t>     them communicate.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reason is business</a:t>
            </a:r>
            <a:endParaRPr lang="ru-RU" dirty="0"/>
          </a:p>
        </p:txBody>
      </p:sp>
      <p:pic>
        <p:nvPicPr>
          <p:cNvPr id="5" name="Содержимое 4" descr="depositphotos_166593122-stock-photo-businessman-in-the-spotlight-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2000"/>
          <a:stretch>
            <a:fillRect/>
          </a:stretch>
        </p:blipFill>
        <p:spPr>
          <a:xfrm>
            <a:off x="285720" y="2000240"/>
            <a:ext cx="4429156" cy="31432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Learning a foreign language will help you find a good job.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books in the original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0312"/>
          <a:stretch>
            <a:fillRect/>
          </a:stretch>
        </p:blipFill>
        <p:spPr>
          <a:xfrm>
            <a:off x="285720" y="1500174"/>
            <a:ext cx="840108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learn English?</a:t>
            </a:r>
            <a:endParaRPr lang="ru-RU" dirty="0"/>
          </a:p>
        </p:txBody>
      </p:sp>
      <p:pic>
        <p:nvPicPr>
          <p:cNvPr id="5" name="Содержимое 4" descr="img0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1839" t="43396" r="22170"/>
          <a:stretch>
            <a:fillRect/>
          </a:stretch>
        </p:blipFill>
        <p:spPr>
          <a:xfrm>
            <a:off x="142844" y="1714488"/>
            <a:ext cx="4143404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There are numerous languages in the world. Some of them are not widespread others have become international , like English.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English language is the official language of some international organizations.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English is also the universal language</a:t>
            </a:r>
            <a:br>
              <a:rPr lang="en-US" sz="3600" dirty="0" smtClean="0"/>
            </a:br>
            <a:r>
              <a:rPr lang="en-US" sz="3600" dirty="0" smtClean="0"/>
              <a:t> of computing</a:t>
            </a:r>
            <a:endParaRPr lang="ru-RU" sz="3600" dirty="0"/>
          </a:p>
        </p:txBody>
      </p:sp>
      <p:pic>
        <p:nvPicPr>
          <p:cNvPr id="5" name="Содержимое 4" descr="1500405108_internet_veshchey_prodolgaet_svoe_razvitie_14428470390158_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24"/>
            <a:ext cx="4038600" cy="2884714"/>
          </a:xfrm>
        </p:spPr>
      </p:pic>
      <p:pic>
        <p:nvPicPr>
          <p:cNvPr id="6" name="Содержимое 5" descr="2-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8868"/>
            <a:ext cx="4038600" cy="2857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 use English language</a:t>
            </a:r>
            <a:endParaRPr lang="ru-RU" dirty="0"/>
          </a:p>
        </p:txBody>
      </p:sp>
      <p:pic>
        <p:nvPicPr>
          <p:cNvPr id="5" name="Содержимое 4" descr="img3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57166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140</Words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Роль английского языка в современном мире</vt:lpstr>
      <vt:lpstr>People learn foreign languages for different reasons</vt:lpstr>
      <vt:lpstr>Another reason is business</vt:lpstr>
      <vt:lpstr>Reading books in the original</vt:lpstr>
      <vt:lpstr>Why do we learn English?</vt:lpstr>
      <vt:lpstr>The English language is the official language of some international organizations.</vt:lpstr>
      <vt:lpstr>English is also the universal language  of computing</vt:lpstr>
      <vt:lpstr>We  use English language</vt:lpstr>
      <vt:lpstr>Слайд 9</vt:lpstr>
      <vt:lpstr>What language to study?</vt:lpstr>
      <vt:lpstr>6 secrets of learning English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2021-12-03T15:32:11Z</dcterms:created>
  <dcterms:modified xsi:type="dcterms:W3CDTF">2021-12-13T19:28:46Z</dcterms:modified>
</cp:coreProperties>
</file>