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2" r:id="rId7"/>
    <p:sldId id="266" r:id="rId8"/>
    <p:sldId id="263" r:id="rId9"/>
    <p:sldId id="264" r:id="rId10"/>
    <p:sldId id="260" r:id="rId11"/>
    <p:sldId id="265" r:id="rId12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5F699-18DB-4C39-8263-1C47906A1293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377F0-6EE7-4598-B0FF-492986D2E6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81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лицевой стороне(РЕВЕРС) монеты цифра 5 и надпись РУБЛЕЙ.</a:t>
            </a:r>
            <a:r>
              <a:rPr lang="ru-RU" sz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изнанке(АВЕРС) изображён герб России – двуглавый орёл. Найдите среди монет 5 рублей. Рассмотрите внимательно.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377F0-6EE7-4598-B0FF-492986D2E6A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6044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размеры монет в 1 рубль, 2 рубля и 5 рублей. Какая монета самая большая? Какая самая маленькая?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377F0-6EE7-4598-B0FF-492986D2E6A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6911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5373216"/>
            <a:ext cx="5441032" cy="12241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Урок математики 1 «в» класс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ГКОУ №25 </a:t>
            </a:r>
            <a:r>
              <a:rPr lang="ru-RU" dirty="0" err="1" smtClean="0">
                <a:solidFill>
                  <a:schemeClr val="tx1"/>
                </a:solidFill>
              </a:rPr>
              <a:t>с.Красногвардейское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Жидкова И.А.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420888"/>
            <a:ext cx="6836296" cy="24482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Монета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достоинством             5 рублей.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1432"/>
            <a:ext cx="3960440" cy="196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94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51104" cy="4916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учебником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6923112" cy="4691063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122 № 63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задание  набором монет. Записать  примеры. 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Стр123 № 70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Решить задачи по образцу: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+ 2 +         = 5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61828" y="5117706"/>
            <a:ext cx="648072" cy="64807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0859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работу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0534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909369" cy="52565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ли детям хватит по одной конфете?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осчитай?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392" r="54791" b="9150"/>
          <a:stretch/>
        </p:blipFill>
        <p:spPr bwMode="auto">
          <a:xfrm>
            <a:off x="323528" y="1268760"/>
            <a:ext cx="3971574" cy="2731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3048" y="260648"/>
            <a:ext cx="263368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51"/>
          <a:stretch/>
        </p:blipFill>
        <p:spPr bwMode="auto">
          <a:xfrm>
            <a:off x="6286512" y="1844824"/>
            <a:ext cx="2532522" cy="1571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871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93096"/>
            <a:ext cx="8056768" cy="2079104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000" b="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Назови, какого цвета пингвинята на картинке. Сколько их? Сосчитай. </a:t>
            </a:r>
            <a:br>
              <a:rPr lang="ru-RU" sz="2000" b="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b="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Какого цвета тот, кто второй справа, </a:t>
            </a:r>
            <a:br>
              <a:rPr lang="ru-RU" sz="2000" b="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2000" b="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 какого тот, кто первый слева?</a:t>
            </a:r>
            <a:endParaRPr lang="ru-RU" sz="2000" b="0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37275" y="831850"/>
            <a:ext cx="3006725" cy="469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094" b="36404"/>
          <a:stretch/>
        </p:blipFill>
        <p:spPr bwMode="auto">
          <a:xfrm>
            <a:off x="2643174" y="1196752"/>
            <a:ext cx="5953146" cy="187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73674" y="260648"/>
            <a:ext cx="2572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56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210" y="-8632"/>
            <a:ext cx="5966666" cy="96832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счёт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07704" y="5517232"/>
            <a:ext cx="6624736" cy="835460"/>
          </a:xfrm>
        </p:spPr>
        <p:txBody>
          <a:bodyPr/>
          <a:lstStyle/>
          <a:p>
            <a:pPr algn="ctr"/>
            <a:r>
              <a:rPr lang="ru-RU" dirty="0" smtClean="0"/>
              <a:t>Посчитай этих героев правой рукой слева направо. Сколько всего?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377" b="6118"/>
          <a:stretch/>
        </p:blipFill>
        <p:spPr bwMode="auto">
          <a:xfrm>
            <a:off x="2357422" y="1727201"/>
            <a:ext cx="6501116" cy="256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5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188641"/>
            <a:ext cx="7772400" cy="720079"/>
          </a:xfrm>
        </p:spPr>
        <p:txBody>
          <a:bodyPr>
            <a:normAutofit/>
          </a:bodyPr>
          <a:lstStyle/>
          <a:p>
            <a:r>
              <a:rPr lang="ru-RU" sz="3200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монетой 5 рублей</a:t>
            </a:r>
            <a:endParaRPr lang="ru-RU" sz="3200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27584" y="4437112"/>
            <a:ext cx="7772400" cy="150018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на монету достоинством 5 рублей.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1810" y="1492533"/>
            <a:ext cx="5048304" cy="2507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9216" y="5517232"/>
            <a:ext cx="7942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лицевой стороне(РЕВЕРС) монеты цифра 5 и надпись РУБЛЕЙ. На изнанке(АВЕРС) изображён герб России – двуглавый орёл. Найдите среди монет 5 рублей. Рассмотрите внимательно. </a:t>
            </a:r>
          </a:p>
        </p:txBody>
      </p:sp>
    </p:spTree>
    <p:extLst>
      <p:ext uri="{BB962C8B-B14F-4D97-AF65-F5344CB8AC3E}">
        <p14:creationId xmlns:p14="http://schemas.microsoft.com/office/powerpoint/2010/main" xmlns="" val="14466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51"/>
          <a:stretch/>
        </p:blipFill>
        <p:spPr bwMode="auto">
          <a:xfrm>
            <a:off x="3263820" y="837309"/>
            <a:ext cx="4179469" cy="302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245525"/>
            <a:ext cx="4998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размеры монет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5240" y="5447616"/>
            <a:ext cx="62451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Сравните размеры монет в 1 рубль, 2 рубля и 5 рублей. Какая монета самая большая? </a:t>
            </a:r>
            <a:endParaRPr lang="ru-RU" dirty="0" smtClean="0"/>
          </a:p>
          <a:p>
            <a:r>
              <a:rPr lang="ru-RU" dirty="0" smtClean="0"/>
              <a:t>Какая </a:t>
            </a:r>
            <a:r>
              <a:rPr lang="ru-RU" dirty="0"/>
              <a:t>самая маленькая?</a:t>
            </a:r>
          </a:p>
        </p:txBody>
      </p:sp>
    </p:spTree>
    <p:extLst>
      <p:ext uri="{BB962C8B-B14F-4D97-AF65-F5344CB8AC3E}">
        <p14:creationId xmlns:p14="http://schemas.microsoft.com/office/powerpoint/2010/main" xmlns="" val="2934028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4075933" cy="896312"/>
          </a:xfrm>
        </p:spPr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Физминутка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1844824"/>
            <a:ext cx="3924988" cy="388843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Мы работали, устали</a:t>
            </a:r>
          </a:p>
          <a:p>
            <a:pPr algn="ctr"/>
            <a:r>
              <a:rPr lang="ru-RU" dirty="0" smtClean="0"/>
              <a:t>А теперь тихонько встали,</a:t>
            </a:r>
          </a:p>
          <a:p>
            <a:pPr algn="ctr"/>
            <a:r>
              <a:rPr lang="ru-RU" dirty="0" smtClean="0"/>
              <a:t>Ручками похлопаем  раз, два, три.</a:t>
            </a:r>
          </a:p>
          <a:p>
            <a:pPr algn="ctr"/>
            <a:r>
              <a:rPr lang="ru-RU" dirty="0" smtClean="0"/>
              <a:t>Ножками потопаем</a:t>
            </a:r>
            <a:r>
              <a:rPr lang="ru-RU" dirty="0"/>
              <a:t> раз, два, </a:t>
            </a:r>
            <a:r>
              <a:rPr lang="ru-RU" dirty="0" smtClean="0"/>
              <a:t>три.</a:t>
            </a:r>
          </a:p>
          <a:p>
            <a:pPr algn="ctr"/>
            <a:r>
              <a:rPr lang="ru-RU" dirty="0" smtClean="0"/>
              <a:t>Сели – встали, сели – встали.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Деньги с вами мы считали</a:t>
            </a:r>
          </a:p>
          <a:p>
            <a:pPr algn="ctr"/>
            <a:r>
              <a:rPr lang="ru-RU" dirty="0"/>
              <a:t>Раз, два, три, четыре, </a:t>
            </a:r>
            <a:r>
              <a:rPr lang="ru-RU" dirty="0" smtClean="0"/>
              <a:t>пять</a:t>
            </a:r>
          </a:p>
          <a:p>
            <a:pPr algn="ctr"/>
            <a:r>
              <a:rPr lang="ru-RU" dirty="0"/>
              <a:t>С</a:t>
            </a:r>
            <a:r>
              <a:rPr lang="ru-RU" dirty="0" smtClean="0"/>
              <a:t>ейчас  немного отдохнём </a:t>
            </a:r>
          </a:p>
          <a:p>
            <a:pPr algn="ctr"/>
            <a:r>
              <a:rPr lang="ru-RU" dirty="0"/>
              <a:t>И</a:t>
            </a:r>
            <a:r>
              <a:rPr lang="ru-RU" dirty="0" smtClean="0"/>
              <a:t> опять считать начнём.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568" t="24258" r="16826" b="26129"/>
          <a:stretch/>
        </p:blipFill>
        <p:spPr bwMode="auto">
          <a:xfrm>
            <a:off x="900645" y="1916832"/>
            <a:ext cx="368511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5038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57422" y="1785926"/>
            <a:ext cx="5022320" cy="380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899592" y="260648"/>
            <a:ext cx="7236280" cy="161736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 такие же монеты, как у Ромы. Посчитай, сколько рублей у Ромы? </a:t>
            </a:r>
            <a:b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пример, сложив цифры.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85000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1" cy="158417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положи такие же монеты, как у Луши. Запиши пример. Посчитай, сколько рублей у Луши?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568" y="1844825"/>
            <a:ext cx="4487562" cy="236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03354" y="5805264"/>
            <a:ext cx="75731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денег больше?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05206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369</TotalTime>
  <Words>307</Words>
  <Application>Microsoft Office PowerPoint</Application>
  <PresentationFormat>Экран (4:3)</PresentationFormat>
  <Paragraphs>40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Монета достоинством             5 рублей.</vt:lpstr>
      <vt:lpstr>Всем ли детям хватит по одной конфете? Посчитай?</vt:lpstr>
      <vt:lpstr>Назови, какого цвета пингвинята на картинке. Сколько их? Сосчитай.  Какого цвета тот, кто второй справа,  а какого тот, кто первый слева?</vt:lpstr>
      <vt:lpstr>Устный счёт</vt:lpstr>
      <vt:lpstr>Знакомство с монетой 5 рублей</vt:lpstr>
      <vt:lpstr>Слайд 6</vt:lpstr>
      <vt:lpstr>Физминутка </vt:lpstr>
      <vt:lpstr>Слайд 8</vt:lpstr>
      <vt:lpstr>Слайд 9</vt:lpstr>
      <vt:lpstr>Работа с учебником</vt:lpstr>
      <vt:lpstr>Спасибо за работу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Монета достоинством 5 рублей.</dc:title>
  <dc:creator>Комп</dc:creator>
  <cp:lastModifiedBy>user</cp:lastModifiedBy>
  <cp:revision>18</cp:revision>
  <cp:lastPrinted>2021-11-09T17:36:41Z</cp:lastPrinted>
  <dcterms:created xsi:type="dcterms:W3CDTF">2021-11-09T14:57:09Z</dcterms:created>
  <dcterms:modified xsi:type="dcterms:W3CDTF">2021-12-16T14:56:35Z</dcterms:modified>
</cp:coreProperties>
</file>