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</p:sldMasterIdLst>
  <p:notesMasterIdLst>
    <p:notesMasterId r:id="rId13"/>
  </p:notesMasterIdLst>
  <p:sldIdLst>
    <p:sldId id="256" r:id="rId3"/>
    <p:sldId id="257" r:id="rId4"/>
    <p:sldId id="266" r:id="rId5"/>
    <p:sldId id="267" r:id="rId6"/>
    <p:sldId id="281" r:id="rId7"/>
    <p:sldId id="280" r:id="rId8"/>
    <p:sldId id="276" r:id="rId9"/>
    <p:sldId id="277" r:id="rId10"/>
    <p:sldId id="283" r:id="rId11"/>
    <p:sldId id="272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20F5D-B2E1-4D87-805D-01E1B8D303E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EEEA2-FF68-468B-8581-91173310D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EEA2-FF68-468B-8581-91173310D7E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</p:sp>
      <p:sp>
        <p:nvSpPr>
          <p:cNvPr id="106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-9000" y="0"/>
            <a:ext cx="9143280" cy="6857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141" name="CustomShape 2"/>
          <p:cNvSpPr/>
          <p:nvPr/>
        </p:nvSpPr>
        <p:spPr>
          <a:xfrm>
            <a:off x="1066680" y="1752480"/>
            <a:ext cx="5025240" cy="33825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>
                <a:solidFill>
                  <a:srgbClr val="000000"/>
                </a:solidFill>
                <a:latin typeface="Calibri"/>
              </a:rPr>
              <a:t>ПУТЕШЕСТВИЕ МУДРОГО ГНОМА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856520" y="483120"/>
            <a:ext cx="5429880" cy="1158120"/>
          </a:xfrm>
          <a:prstGeom prst="rect">
            <a:avLst/>
          </a:prstGeom>
        </p:spPr>
        <p:txBody>
          <a:bodyPr lIns="0" tIns="13320" rIns="0" bIns="0"/>
          <a:lstStyle/>
          <a:p>
            <a:pPr>
              <a:lnSpc>
                <a:spcPct val="100000"/>
              </a:lnSpc>
            </a:pPr>
            <a:r>
              <a:rPr lang="ru-RU" sz="4400" b="1">
                <a:solidFill>
                  <a:srgbClr val="FF3300"/>
                </a:solidFill>
                <a:latin typeface="Arial"/>
              </a:rPr>
              <a:t>Спасибо за работу!</a:t>
            </a:r>
            <a:endParaRPr/>
          </a:p>
        </p:txBody>
      </p:sp>
      <p:sp>
        <p:nvSpPr>
          <p:cNvPr id="204" name="CustomShape 2"/>
          <p:cNvSpPr/>
          <p:nvPr/>
        </p:nvSpPr>
        <p:spPr>
          <a:xfrm>
            <a:off x="3420000" y="2060280"/>
            <a:ext cx="5257080" cy="4446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720" y="0"/>
            <a:ext cx="9143280" cy="6857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  <p:sp>
        <p:nvSpPr>
          <p:cNvPr id="143" name="CustomShape 2"/>
          <p:cNvSpPr/>
          <p:nvPr/>
        </p:nvSpPr>
        <p:spPr>
          <a:xfrm>
            <a:off x="547200" y="216000"/>
            <a:ext cx="7789320" cy="1505160"/>
          </a:xfrm>
          <a:prstGeom prst="rect">
            <a:avLst/>
          </a:prstGeom>
        </p:spPr>
        <p:txBody>
          <a:bodyPr lIns="0" tIns="12600" rIns="0" bIns="0"/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FFFFFF"/>
                </a:solidFill>
                <a:latin typeface="Arial"/>
              </a:rPr>
              <a:t>Живут в подземном государстве маленькие человечки- гномы.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FFFFFF"/>
                </a:solidFill>
                <a:latin typeface="Arial"/>
              </a:rPr>
              <a:t>Ходят они по узким коридорам, фонарями освещают себе путь. Посмотрите как они  дружно, плечом к плечу борются со страхом, помогают друг другу. Они могут нас  многому научить.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FFFFFF"/>
                </a:solidFill>
                <a:latin typeface="Arial"/>
              </a:rPr>
              <a:t>Сегодня мы отправимся в путешествие с одним замечательным мудрым гномом. Он  познакомит нас со своими друзьями и научит нас многим премудростям, а мы </a:t>
            </a:r>
            <a:r>
              <a:rPr lang="ru-RU" sz="1400" b="1" dirty="0" smtClean="0">
                <a:solidFill>
                  <a:srgbClr val="FFFFFF"/>
                </a:solidFill>
                <a:latin typeface="Arial"/>
              </a:rPr>
              <a:t>соберём  их в свой багаж  знаний и будем  </a:t>
            </a:r>
            <a:r>
              <a:rPr lang="ru-RU" sz="14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400" b="1" dirty="0" smtClean="0">
                <a:solidFill>
                  <a:srgbClr val="FFFFFF"/>
                </a:solidFill>
                <a:latin typeface="Arial"/>
              </a:rPr>
              <a:t>эти знания использовать на  уроках.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71640" y="100440"/>
            <a:ext cx="9143280" cy="6857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  <p:sp>
        <p:nvSpPr>
          <p:cNvPr id="174" name="CustomShape 2"/>
          <p:cNvSpPr/>
          <p:nvPr/>
        </p:nvSpPr>
        <p:spPr>
          <a:xfrm>
            <a:off x="2986920" y="4149720"/>
            <a:ext cx="1656000" cy="2545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175" name="CustomShape 3"/>
          <p:cNvSpPr/>
          <p:nvPr/>
        </p:nvSpPr>
        <p:spPr>
          <a:xfrm>
            <a:off x="6948000" y="4005000"/>
            <a:ext cx="1656000" cy="2545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176" name="CustomShape 4"/>
          <p:cNvSpPr/>
          <p:nvPr/>
        </p:nvSpPr>
        <p:spPr>
          <a:xfrm>
            <a:off x="6546960" y="0"/>
            <a:ext cx="2457360" cy="2070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  <p:pic>
        <p:nvPicPr>
          <p:cNvPr id="177" name="Рисунок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3920" y="1883160"/>
            <a:ext cx="2497320" cy="2386440"/>
          </a:xfrm>
          <a:prstGeom prst="rect">
            <a:avLst/>
          </a:prstGeom>
        </p:spPr>
      </p:pic>
      <p:pic>
        <p:nvPicPr>
          <p:cNvPr id="178" name="Рисунок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29880" y="1625400"/>
            <a:ext cx="2497320" cy="2386440"/>
          </a:xfrm>
          <a:prstGeom prst="rect">
            <a:avLst/>
          </a:prstGeom>
        </p:spPr>
      </p:pic>
      <p:sp>
        <p:nvSpPr>
          <p:cNvPr id="179" name="CustomShape 5"/>
          <p:cNvSpPr/>
          <p:nvPr/>
        </p:nvSpPr>
        <p:spPr>
          <a:xfrm>
            <a:off x="1221120" y="2249280"/>
            <a:ext cx="1222920" cy="1654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</p:sp>
      <p:pic>
        <p:nvPicPr>
          <p:cNvPr id="180" name="Picture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63880" y="1956240"/>
            <a:ext cx="1949040" cy="1724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424160" y="2743200"/>
            <a:ext cx="251280" cy="500760"/>
          </a:xfrm>
          <a:prstGeom prst="rect">
            <a:avLst/>
          </a:prstGeom>
        </p:spPr>
        <p:txBody>
          <a:bodyPr lIns="0" tIns="13320" rIns="0" bIns="0"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990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182" name="CustomShape 2"/>
          <p:cNvSpPr/>
          <p:nvPr/>
        </p:nvSpPr>
        <p:spPr>
          <a:xfrm>
            <a:off x="690120" y="5251320"/>
            <a:ext cx="251280" cy="500040"/>
          </a:xfrm>
          <a:prstGeom prst="rect">
            <a:avLst/>
          </a:prstGeom>
        </p:spPr>
        <p:txBody>
          <a:bodyPr lIns="0" tIns="12600" rIns="0" bIns="0"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990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183" name="CustomShape 3"/>
          <p:cNvSpPr/>
          <p:nvPr/>
        </p:nvSpPr>
        <p:spPr>
          <a:xfrm>
            <a:off x="146160" y="115920"/>
            <a:ext cx="2554920" cy="216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  <p:pic>
        <p:nvPicPr>
          <p:cNvPr id="184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0520" y="2658600"/>
            <a:ext cx="792000" cy="682200"/>
          </a:xfrm>
          <a:prstGeom prst="rect">
            <a:avLst/>
          </a:prstGeom>
        </p:spPr>
      </p:pic>
      <p:pic>
        <p:nvPicPr>
          <p:cNvPr id="185" name="Рисунок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06080" y="2658600"/>
            <a:ext cx="1358640" cy="682200"/>
          </a:xfrm>
          <a:prstGeom prst="rect">
            <a:avLst/>
          </a:prstGeom>
        </p:spPr>
      </p:pic>
      <p:pic>
        <p:nvPicPr>
          <p:cNvPr id="186" name="Рисунок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65440" y="2658600"/>
            <a:ext cx="1389240" cy="682200"/>
          </a:xfrm>
          <a:prstGeom prst="rect">
            <a:avLst/>
          </a:prstGeom>
        </p:spPr>
      </p:pic>
      <p:pic>
        <p:nvPicPr>
          <p:cNvPr id="187" name="Рисунок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9040" y="5166720"/>
            <a:ext cx="792000" cy="682200"/>
          </a:xfrm>
          <a:prstGeom prst="rect">
            <a:avLst/>
          </a:prstGeom>
        </p:spPr>
      </p:pic>
      <p:pic>
        <p:nvPicPr>
          <p:cNvPr id="188" name="Рисунок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70520" y="5187960"/>
            <a:ext cx="1389240" cy="639360"/>
          </a:xfrm>
          <a:prstGeom prst="rect">
            <a:avLst/>
          </a:prstGeom>
        </p:spPr>
      </p:pic>
      <p:pic>
        <p:nvPicPr>
          <p:cNvPr id="189" name="Рисунок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4480" y="5166720"/>
            <a:ext cx="792000" cy="682200"/>
          </a:xfrm>
          <a:prstGeom prst="rect">
            <a:avLst/>
          </a:prstGeom>
        </p:spPr>
      </p:pic>
      <p:sp>
        <p:nvSpPr>
          <p:cNvPr id="190" name="CustomShape 4"/>
          <p:cNvSpPr/>
          <p:nvPr/>
        </p:nvSpPr>
        <p:spPr>
          <a:xfrm>
            <a:off x="5243760" y="4680360"/>
            <a:ext cx="1222920" cy="1654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</p:sp>
      <p:pic>
        <p:nvPicPr>
          <p:cNvPr id="191" name="Picture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67400" y="2137320"/>
            <a:ext cx="1949040" cy="1724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09760" cy="64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304920" y="1340768"/>
            <a:ext cx="8991000" cy="4392488"/>
          </a:xfrm>
          <a:prstGeom prst="rect">
            <a:avLst/>
          </a:prstGeom>
        </p:spPr>
        <p:txBody>
          <a:bodyPr lIns="0" tIns="12600" rIns="0" bIns="0"/>
          <a:lstStyle/>
          <a:p>
            <a:pPr>
              <a:lnSpc>
                <a:spcPct val="10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Calibri"/>
              </a:rPr>
              <a:t>Гусь гуляет по дорожке,</a:t>
            </a:r>
          </a:p>
          <a:p>
            <a:pPr>
              <a:lnSpc>
                <a:spcPct val="10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Calibri"/>
              </a:rPr>
              <a:t>Гусь играет на гармошке,</a:t>
            </a:r>
          </a:p>
          <a:p>
            <a:pPr>
              <a:lnSpc>
                <a:spcPct val="10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Calibri"/>
              </a:rPr>
              <a:t>И гордится гармонист, </a:t>
            </a:r>
          </a:p>
          <a:p>
            <a:pPr>
              <a:lnSpc>
                <a:spcPct val="10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Calibri"/>
              </a:rPr>
              <a:t>Что  он очень голосист..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04920"/>
            <a:ext cx="8914680" cy="6247800"/>
          </a:xfrm>
          <a:prstGeom prst="rect">
            <a:avLst/>
          </a:prstGeom>
        </p:spPr>
      </p:pic>
      <p:sp>
        <p:nvSpPr>
          <p:cNvPr id="202" name="CustomShape 1"/>
          <p:cNvSpPr/>
          <p:nvPr/>
        </p:nvSpPr>
        <p:spPr>
          <a:xfrm>
            <a:off x="6696360" y="4931640"/>
            <a:ext cx="2446920" cy="207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Гриб,  грибок,  </a:t>
            </a:r>
          </a:p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грибник, грибной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4222" y="3244334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6000" b="1" dirty="0" smtClean="0">
                <a:solidFill>
                  <a:srgbClr val="FF0000"/>
                </a:solidFill>
              </a:rPr>
              <a:t> Гриб</a:t>
            </a:r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 </a:t>
            </a:r>
            <a:r>
              <a:rPr lang="ru-RU" sz="6000" b="1" dirty="0" smtClean="0">
                <a:solidFill>
                  <a:srgbClr val="FF0000"/>
                </a:solidFill>
              </a:rPr>
              <a:t>гриб</a:t>
            </a:r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ок,  </a:t>
            </a:r>
          </a:p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</a:rPr>
              <a:t>гриб</a:t>
            </a:r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ник, </a:t>
            </a:r>
            <a:r>
              <a:rPr lang="ru-RU" sz="6000" b="1" dirty="0" smtClean="0">
                <a:solidFill>
                  <a:srgbClr val="FF0000"/>
                </a:solidFill>
              </a:rPr>
              <a:t>гриб</a:t>
            </a:r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ной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4222" y="3244334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131</Words>
  <Application>Microsoft Office PowerPoint</Application>
  <PresentationFormat>Экран (4:3)</PresentationFormat>
  <Paragraphs>18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8</cp:lastModifiedBy>
  <cp:revision>29</cp:revision>
  <dcterms:modified xsi:type="dcterms:W3CDTF">2019-03-14T10:57:22Z</dcterms:modified>
</cp:coreProperties>
</file>