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55E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89DAAA-413C-4863-A393-569F553A3331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60B9C5-F5CD-426E-9B58-9C47117B3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838293" cy="6409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rFdbQLPrwosDvPO9PSszLcKtV-LrqUfnG-8cr8nxVDleR1Q0K6YQ7oOR2hPxTijWurjFN58KtG8VW3GGyaYqO4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6449" y="169837"/>
            <a:ext cx="8917551" cy="6688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rtinki-teatr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77"/>
            <a:ext cx="9144000" cy="6089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3116"/>
            <a:ext cx="6958018" cy="2108676"/>
          </a:xfrm>
        </p:spPr>
        <p:txBody>
          <a:bodyPr>
            <a:noAutofit/>
          </a:bodyPr>
          <a:lstStyle/>
          <a:p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«Театр призывает учеников совсем не потому, что они ему нужны, а потому, что им самим стал необходим театр»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br>
              <a:rPr lang="ru-RU" sz="3500" dirty="0" smtClean="0">
                <a:solidFill>
                  <a:schemeClr val="bg1"/>
                </a:solidFill>
              </a:rPr>
            </a:br>
            <a:r>
              <a:rPr lang="ru-RU" sz="3500" dirty="0" smtClean="0">
                <a:solidFill>
                  <a:schemeClr val="bg1"/>
                </a:solidFill>
              </a:rPr>
              <a:t>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К.С.Станиславский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753352" cy="55721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ГКОУ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«Специальная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(коррекционная) общеобразовательная школа-интернат 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Красногвардейского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Театральный кружок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«Тур де Форс»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Багдасарян Любовь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Андрониковна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714356"/>
            <a:ext cx="7467600" cy="487375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Мы весёлая команда,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Потому что мы «ТЕАТР»!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Ни шагу назад! Ни шагу на месте!</a:t>
            </a:r>
            <a:br>
              <a:rPr lang="ru-RU" sz="32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только вперед!  И только все вместе!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i5aMUbg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107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чего не может быть сценического искусства?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686320"/>
          </a:xfrm>
        </p:spPr>
        <p:txBody>
          <a:bodyPr/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сценичности и действенности. Даже если учащийся не  занят на площадке, а сидит, на стуле, он всё равно должен что-то делать и как-то реагировать на происходящее на сцене.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hnlwtIDYb1S-uyfVQZormeGF-9OczO7Un7WUXX_HK3s0yenMreF_WpAAnzo931IK57oOQHHIIOOz9fFhfaTls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157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Изучаем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для чего нам нужны предлагаемые обстоятельства?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85926"/>
            <a:ext cx="9144000" cy="4857784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того, чтобы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актёра на сцене было естественным, логичным, обоснованным, он должен ясно сказать себе, в какой ситуации находится его герой о чём думает, что чувствует. И тогда любое действие, совершаемое актёром на сцене, станет правдивым и интересным.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teatralnye-maski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095"/>
            <a:ext cx="9144000" cy="6099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кружке дети узнают как можно  нужно сыграть свою роль правильно.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3643314"/>
            <a:ext cx="5357818" cy="30003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творить то, чему сам не веришь, что считаешь неправдой. Но если сразу поверить в происходящее с героем актёр не удастся, на помощь приходят действия, движения и естественность поможет погрузиться в роль.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teatr-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146"/>
            <a:ext cx="9144000" cy="6073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занятиях много времени уделяем грамотной сценической речи.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28794" y="2143092"/>
            <a:ext cx="5000660" cy="47149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Плохая речь создаёт одно недоразумение за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другим. Они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нагромождаются, затуманивают или совсем заслоняют суть произведения. Зрители напрягают слух, внимание, ум, чтобы следить за происходящим если же это невозможно они начинают нервничать.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teatr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892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42886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счастлив, потому что понял, как надо жить чужой жизнью, и что такое перевоплощение и характерность. Это самый важные свойства дарования артиста».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				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				К.С.Станиславский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258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     «Театр призывает учеников совсем не потому, что они ему нужны, а потому, что им самим стал необходим театр»                        К.С.Станиславский</vt:lpstr>
      <vt:lpstr>Слайд 3</vt:lpstr>
      <vt:lpstr>Слайд 4</vt:lpstr>
      <vt:lpstr>Без чего не может быть сценического искусства?</vt:lpstr>
      <vt:lpstr>     Изучаем, для чего нам нужны предлагаемые обстоятельства? </vt:lpstr>
      <vt:lpstr>На кружке дети узнают как можно  нужно сыграть свою роль правильно.</vt:lpstr>
      <vt:lpstr>На занятиях много времени уделяем грамотной сценической речи.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2022-08-29T12:57:40Z</dcterms:created>
  <dcterms:modified xsi:type="dcterms:W3CDTF">2022-09-02T14:13:51Z</dcterms:modified>
</cp:coreProperties>
</file>