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61" r:id="rId4"/>
    <p:sldId id="262" r:id="rId5"/>
    <p:sldId id="263" r:id="rId6"/>
    <p:sldId id="270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Занятие-практикум </a:t>
            </a:r>
            <a:br>
              <a:rPr lang="ru-RU" dirty="0" smtClean="0"/>
            </a:br>
            <a:r>
              <a:rPr lang="ru-RU" sz="4800" dirty="0" smtClean="0"/>
              <a:t>«Семейные отношения. </a:t>
            </a:r>
            <a:br>
              <a:rPr lang="ru-RU" sz="4800" dirty="0" smtClean="0"/>
            </a:br>
            <a:r>
              <a:rPr lang="ru-RU" sz="4800" dirty="0" smtClean="0"/>
              <a:t>Будущее семейное счастье».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5000636"/>
            <a:ext cx="5114778" cy="11012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Подготовила социальный педагог ГКОУ «Специальная (коррекционная) общеобразовательная школа № 25»</a:t>
            </a:r>
          </a:p>
          <a:p>
            <a:r>
              <a:rPr lang="ru-RU" dirty="0" smtClean="0"/>
              <a:t>Караулова Елена Николаевна.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1472" y="1571612"/>
            <a:ext cx="70009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7 – 11 очков вы практически не будете помогать своей второй половинке. Вы предпочитаете вести себя не как любящий, уважающий супруг, а как клиент фирмы бытовых услуг «Жена на час» или "Муж на час".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714356"/>
            <a:ext cx="3203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Каким супругом Вы будете ?</a:t>
            </a:r>
            <a:endParaRPr lang="ru-RU" dirty="0"/>
          </a:p>
        </p:txBody>
      </p:sp>
      <p:pic>
        <p:nvPicPr>
          <p:cNvPr id="23554" name="Picture 2" descr="C:\Documents and Settings\User\Рабочий стол\МОЕ МОЕ\Новая папка\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07181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00100" y="2688105"/>
            <a:ext cx="68580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общаться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Правильный выбор партнера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Желание любить и проявлять заботу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Налаженный быт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Правильный семейный бюджет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5602" name="Picture 2" descr="C:\Documents and Settings\User\Рабочий стол\МОЕ МОЕ\Новая папка\1245851366_0lik.ru_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286256"/>
            <a:ext cx="2286001" cy="2286001"/>
          </a:xfrm>
          <a:prstGeom prst="rect">
            <a:avLst/>
          </a:prstGeom>
          <a:noFill/>
        </p:spPr>
      </p:pic>
      <p:pic>
        <p:nvPicPr>
          <p:cNvPr id="25603" name="Picture 3" descr="C:\Documents and Settings\User\Рабочий стол\МОЕ МОЕ\Новая папка\semya-navsegd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572008"/>
            <a:ext cx="2381250" cy="1771650"/>
          </a:xfrm>
          <a:prstGeom prst="rect">
            <a:avLst/>
          </a:prstGeom>
          <a:noFill/>
        </p:spPr>
      </p:pic>
      <p:pic>
        <p:nvPicPr>
          <p:cNvPr id="25604" name="Picture 4" descr="C:\Documents and Settings\User\Рабочий стол\МОЕ МОЕ\Новая папка\1204189249_0lik.ru_deb6433900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04"/>
            <a:ext cx="1800212" cy="2439312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500430" y="140028"/>
            <a:ext cx="44291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 делает семью счастливой?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5607" name="Picture 7" descr="C:\Documents and Settings\User\Рабочий стол\МОЕ МОЕ\Новая папка\2065072.jpg.338x400_q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214422"/>
            <a:ext cx="3219450" cy="2409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107154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Спасибо за занятие.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Будьте счастливы!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6626" name="Picture 2" descr="C:\Documents and Settings\User\Рабочий стол\МОЕ МОЕ\Новая папка\lyubov-risunki-serdca-4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357430"/>
            <a:ext cx="5657859" cy="42449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736"/>
            <a:ext cx="46434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Упражнение «Приветствие, прощание»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Упражнение «Благодарность»</a:t>
            </a:r>
          </a:p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Упражнение «Просьба»</a:t>
            </a:r>
          </a:p>
          <a:p>
            <a:pPr lvl="0"/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Разыграем ситуации: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Мужу не нравится прическа жены»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«Жене не нравится, что муж не работает  на огороде».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«Мужу не нравится, как жена готовит»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«Жене не нравится, что муж по  субботам ходит в баню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</p:txBody>
      </p:sp>
      <p:pic>
        <p:nvPicPr>
          <p:cNvPr id="3074" name="Picture 2" descr="C:\Documents and Settings\User\Рабочий стол\МОЕ МОЕ\Новая папка\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000504"/>
            <a:ext cx="3248016" cy="26050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32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«Семейные отношения.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Будущее семейное счастье».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«Семейные отношения.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Будущее семейное счастье».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142984"/>
            <a:ext cx="2720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«Семейные заповеди»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1542404"/>
            <a:ext cx="728667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 Делай первым шаг навстречу, если возникает ссора или конфликт.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 Не давай советов, если тебя не просят.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 Смейся вместе, а не над…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 Ищи в супруге хорошее, говори о его достоинствах.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 Семья начинается с «мы», будь требовательным к себе.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 Не упрекай, критикуя, не обвиняй, не унижай.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 Решайте вместе с человеком, а не вместо человека.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 Не верит тот, кто сам обманывает.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 Ревнует тот, кто сам допускает мысль об измене.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 Будь терпим, не спеши излить свой гнев, подумай, умей понять и простить.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 Не демонстрируй свое превосходство, уважай партнера.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 Чтобы избежать семейных конфликтов, необходимо: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-вести конструктивные переговоры (обсуждение,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учитывание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интересов всех сторон);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   -регулярно обсуждать накопившиеся проблемы, не копить обиды;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   -выражать свои чувства в спокойной обстановке.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C:\Documents and Settings\User\Рабочий стол\МОЕ МОЕ\Новая папка\1245851366_0lik.ru_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07" y="214291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0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0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72" y="2327782"/>
            <a:ext cx="700092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Ты хочешь встречаться с девочкой только потому, что большинство друзей тоже дружат с ними?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(стоит подумать: а не начнешь ли ты дружить с первой, кто подвернется под руку? Тогда неизбежно скорое разочарование).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Тебе тоже хочется ходить на свидания, рассказывать друзьям о своих встречах, как они рассказывают тебе?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(стоит подумать: а надо ли это делать лишь ради разговоров? Не начнешь ли ты вскоре сочинять небылицы, чтобы удивить своих друзей? Радости от вранья, как известно,  никакой).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285728"/>
            <a:ext cx="2603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Выбор партнера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8" name="Picture 2" descr="C:\Documents and Settings\User\Рабочий стол\МОЕ МОЕ\Новая папка\kalp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88900"/>
            <a:ext cx="3087678" cy="2320169"/>
          </a:xfrm>
          <a:prstGeom prst="rect">
            <a:avLst/>
          </a:prstGeom>
          <a:noFill/>
        </p:spPr>
      </p:pic>
      <p:pic>
        <p:nvPicPr>
          <p:cNvPr id="19459" name="Picture 3" descr="C:\Documents and Settings\User\Рабочий стол\МОЕ МОЕ\Новая папка\87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5000637"/>
            <a:ext cx="2444739" cy="18573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214554"/>
            <a:ext cx="657228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Ты испытываешь неуверенность в себе и хочешь встречаться с девочкой, чтобы она помогла тебе стать решительнее, выслушала и подбодрила?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lang="ru-RU" sz="1400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(стоит подумать: девочка , воспринимаемая как жилетка,  быстро соскучится и исчезнет, И тогда у тебя возникнет лишняя проблема. Запомни, что ни один человек не может быть только утешителем, это чрезмерно тяжело).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Ты хочешь подружиться с девочкой, поскольку полагаешь: вдвоем будет лучше?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400" i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(именно для этого и надо встречаться! Говорят,  что когда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400" i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люди симпатизирующие друг другу  оказываются рядом,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400" i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жизнь  представляется им в другом свете).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357166"/>
            <a:ext cx="3813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Выбор партнера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0482" name="Picture 2" descr="C:\Documents and Settings\User\Рабочий стол\МОЕ МОЕ\Новая папка\6vlqgu6o4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571868" cy="2222490"/>
          </a:xfrm>
          <a:prstGeom prst="rect">
            <a:avLst/>
          </a:prstGeom>
          <a:noFill/>
        </p:spPr>
      </p:pic>
      <p:pic>
        <p:nvPicPr>
          <p:cNvPr id="20483" name="Picture 3" descr="C:\Documents and Settings\User\Рабочий стол\МОЕ МОЕ\Новая папка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643446"/>
            <a:ext cx="2500298" cy="22145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891274"/>
            <a:ext cx="77867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«Когда любит один, назови это как угодно: рабство, привязанность, уважение… Но это не любовь. Истинная любовь – всегда взаимность».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                                              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Юлий Цезарь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500042"/>
            <a:ext cx="3414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Выбор партнера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User\Рабочий стол\МОЕ МОЕ\Новая папк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857628"/>
            <a:ext cx="3638540" cy="27289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14290"/>
            <a:ext cx="400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Тест «Каким супругом Вы будете ?»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8" y="785793"/>
          <a:ext cx="7786743" cy="5065148"/>
        </p:xfrm>
        <a:graphic>
          <a:graphicData uri="http://schemas.openxmlformats.org/drawingml/2006/table">
            <a:tbl>
              <a:tblPr/>
              <a:tblGrid>
                <a:gridCol w="857258"/>
                <a:gridCol w="3152048"/>
                <a:gridCol w="1062794"/>
                <a:gridCol w="1571636"/>
                <a:gridCol w="1143007"/>
              </a:tblGrid>
              <a:tr h="462102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6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6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Ситуации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Варианты ответов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453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Готовите ли Вы завтрак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Иногда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395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Умеете ли Вы закупать продукты в магазине?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Иногда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395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Умеете ли Вы делать генеральную уборку?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Иногда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395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Смогли бы Вы починить электроприборы?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Иногда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395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Будете ли Вы ходить на родительские собрания?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Иногда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154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Будете ли Вы раздражены, если Ваш муж (жена) проведет вечер с друзьями?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Иногда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154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Будете ли Вы сердиться, если Ваш муж (жена) придет с работы поздно?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Иногда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395">
                <a:tc gridSpan="5"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ИТОГО: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2910" y="6211669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да – 3 очка ;            иногда  – 2 очка ;           нет – 1 очко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428604"/>
            <a:ext cx="3203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Каким супругом Вы будете 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924179"/>
            <a:ext cx="70009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17-21 очков  -  похоже, что вашей половинке  повезет. Вы будете незаменимым в домашних хлопотах, ваши усилия будут вознаграждены хорошим настроением и благодарностью супруга.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2530" name="Picture 2" descr="C:\Documents and Settings\User\Рабочий стол\МОЕ МОЕ\Новая папка\1278696659_screenhunter_07-jul.-09-21.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85992"/>
            <a:ext cx="6000792" cy="4195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214950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12-16 очков – ваш вклад в домашнее хозяйство будет не очень большим. Попробуйте пересмотреть свои домашние обязанности и вы увидите, сколько дел вы бы могли взять на свои плечи.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714356"/>
            <a:ext cx="3203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Каким супругом Вы будете? </a:t>
            </a:r>
            <a:endParaRPr lang="ru-RU" dirty="0"/>
          </a:p>
        </p:txBody>
      </p:sp>
      <p:pic>
        <p:nvPicPr>
          <p:cNvPr id="24577" name="Picture 1" descr="C:\Documents and Settings\User\Рабочий стол\МОЕ МОЕ\Новая папка\min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4857750" cy="3619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349</TotalTime>
  <Words>748</Words>
  <Application>Microsoft Office PowerPoint</Application>
  <PresentationFormat>Экран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Занятие-практикум  «Семейные отношения.  Будущее семейное счастье».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Занятие-практикум  «Семейные отношения.  Будущее семейное счастье».</dc:title>
  <cp:lastModifiedBy>1</cp:lastModifiedBy>
  <cp:revision>35</cp:revision>
  <dcterms:modified xsi:type="dcterms:W3CDTF">2017-10-09T08:30:27Z</dcterms:modified>
</cp:coreProperties>
</file>