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58" r:id="rId5"/>
    <p:sldId id="285" r:id="rId6"/>
    <p:sldId id="259" r:id="rId7"/>
    <p:sldId id="293" r:id="rId8"/>
    <p:sldId id="294" r:id="rId9"/>
    <p:sldId id="295" r:id="rId10"/>
    <p:sldId id="296" r:id="rId11"/>
    <p:sldId id="289" r:id="rId12"/>
    <p:sldId id="290" r:id="rId13"/>
    <p:sldId id="277" r:id="rId14"/>
    <p:sldId id="292" r:id="rId15"/>
    <p:sldId id="283" r:id="rId16"/>
    <p:sldId id="28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5915-1D30-4830-8FB1-5A0A28C266AC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BA20-95ED-455E-AA35-711A26C88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5915-1D30-4830-8FB1-5A0A28C266AC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BA20-95ED-455E-AA35-711A26C88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5915-1D30-4830-8FB1-5A0A28C266AC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BA20-95ED-455E-AA35-711A26C88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5915-1D30-4830-8FB1-5A0A28C266AC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BA20-95ED-455E-AA35-711A26C88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5915-1D30-4830-8FB1-5A0A28C266AC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BA20-95ED-455E-AA35-711A26C88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5915-1D30-4830-8FB1-5A0A28C266AC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BA20-95ED-455E-AA35-711A26C88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5915-1D30-4830-8FB1-5A0A28C266AC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BA20-95ED-455E-AA35-711A26C88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5915-1D30-4830-8FB1-5A0A28C266AC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BA20-95ED-455E-AA35-711A26C88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5915-1D30-4830-8FB1-5A0A28C266AC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BA20-95ED-455E-AA35-711A26C88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5915-1D30-4830-8FB1-5A0A28C266AC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BA20-95ED-455E-AA35-711A26C88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5915-1D30-4830-8FB1-5A0A28C266AC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BA20-95ED-455E-AA35-711A26C88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D5915-1D30-4830-8FB1-5A0A28C266AC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0BA20-95ED-455E-AA35-711A26C88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mama.ru/blogs/kopilka-detskih-stihov/stihi-pro-pochki.html" TargetMode="External"/><Relationship Id="rId2" Type="http://schemas.openxmlformats.org/officeDocument/2006/relationships/hyperlink" Target="http://papinsait.ru/index.php/vesennie-stikh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pt4web.ru/biologija/pochka-zachatochnyjj-pobeg-rastenija.html" TargetMode="External"/><Relationship Id="rId4" Type="http://schemas.openxmlformats.org/officeDocument/2006/relationships/hyperlink" Target="http://russkay-literatura.net/detskaya-literatura/119-raspustilis-listochki-na-vetochkakh-zimoj-ezerskaya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2214577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Исследовательский проект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тему: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«Пробуждение жизни?»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2928934"/>
            <a:ext cx="6400800" cy="2709866"/>
          </a:xfrm>
        </p:spPr>
        <p:txBody>
          <a:bodyPr>
            <a:normAutofit fontScale="92500" lnSpcReduction="20000"/>
          </a:bodyPr>
          <a:lstStyle/>
          <a:p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 ученица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6в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класса 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ГКОУ №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с.Красногвардейского 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Черникова Алина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 проекта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биологии</a:t>
            </a:r>
          </a:p>
          <a:p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Белых Н.В. </a:t>
            </a:r>
            <a:endParaRPr lang="ru-RU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764704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февраля мы срезали веточки  сирени, поставили их в воду на южном окне. Температура воздуха в комнате +20.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Результаты наблюдений фиксировали в таблице.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980728"/>
            <a:ext cx="2016224" cy="5040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Ну, давайте же,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почки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Выпускайте листочки!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Просыпайтесь от сна –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Пусть наступит весна!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4" name="Рисунок 3" descr="C:\Users\Badim\Desktop\DSCN1031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8640"/>
            <a:ext cx="2016223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u="sng" dirty="0" smtClean="0">
                <a:latin typeface="Times New Roman" pitchFamily="18" charset="0"/>
                <a:cs typeface="Times New Roman" pitchFamily="18" charset="0"/>
              </a:rPr>
              <a:t>График наблюдений за развитием побега из почки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Начало наблюдений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15.02.2020г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Южное окно в комнате, температура воздуха +20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700808"/>
          <a:ext cx="8229600" cy="3528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95050"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Объект наблюдения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сирень</a:t>
                      </a:r>
                      <a:endParaRPr lang="ru-RU" dirty="0"/>
                    </a:p>
                  </a:txBody>
                  <a:tcPr/>
                </a:tc>
              </a:tr>
              <a:tr h="1266325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Набухание почек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16.02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18.02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почки стали крупнее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19.02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почки набухли, коричневые почечные чешуи приоткрылись и показались зелененькие бугорки.</a:t>
                      </a:r>
                      <a:endParaRPr lang="ru-RU" dirty="0"/>
                    </a:p>
                  </a:txBody>
                  <a:tcPr/>
                </a:tc>
              </a:tr>
              <a:tr h="39505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Раскрытие почки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20.02 – 21.02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почки стали еще крупнее</a:t>
                      </a:r>
                      <a:endParaRPr lang="ru-RU" dirty="0"/>
                    </a:p>
                  </a:txBody>
                  <a:tcPr/>
                </a:tc>
              </a:tr>
              <a:tr h="681867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Появление листочка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22.02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23.02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появились маленькие листочки.</a:t>
                      </a:r>
                      <a:endParaRPr lang="ru-RU" dirty="0"/>
                    </a:p>
                  </a:txBody>
                  <a:tcPr/>
                </a:tc>
              </a:tr>
              <a:tr h="39505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Распускание листьев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24.02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25.02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листочки подросли</a:t>
                      </a:r>
                      <a:endParaRPr lang="ru-RU" dirty="0"/>
                    </a:p>
                  </a:txBody>
                  <a:tcPr/>
                </a:tc>
              </a:tr>
              <a:tr h="39505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Рост побега 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26.02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появился тоненький стебелек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Здравствуйте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листочки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Откуда вы?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-Из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почки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056" y="476672"/>
            <a:ext cx="3622888" cy="5649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Растение растет! Жизнь продолжается!</a:t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 заметили, что на растениях находятся не только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листовые почки, но и цветочные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более крупные по  размерам.  Здесь хорошо видны расположенные на зачаточном стебле бутоны цветков.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056" y="1600200"/>
            <a:ext cx="362288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Выводы:</a:t>
            </a:r>
            <a:b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На основании полученных результатов мы видим, что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почки могут  распуститься в домашних условиях;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развития побега необходимы свет, тепло и вода;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почке «спят» не только листья, но и побеги, и цветы;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Чудо!!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Использованные литература и интернет-ресурсы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http://papinsait.ru/index.php/vesennie-stikhi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http://www.numama.ru/blogs/kopilka-detskih-stihov/stihi-pro-pochki.html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http://russkay-literatura.net/detskaya-literatura/119-raspustilis-listochki-na-vetochkakh-zimoj-ezerskaya.html</a:t>
            </a:r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http://ppt4web.ru/biologija/pochka-zachatochnyjj-pobeg-rastenija.html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Постановка проблемы.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Проблемный вопрос.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Могут ли почки на деревьях распуститься раньше?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Познакомиться с  развитием побега из почки.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Наблюдение за распусканием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листьев на деревьях в домашних условиях.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 проекта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Уметь добывать информацию о почке из разных источников.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Выяснить, какие условия необходимы для развития побега.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Расширять кругозор и творческие способности.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Поделиться  своими знаниями с одноклассниками.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 исследования: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 исследования: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Выяснить, могут ли распуститься почки в домашних условиях.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Узнать, какие условия необходимы для распускания почек.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Теоретическая часть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зимней прогулке с мамой мы обратили внимание на то, что у разных деревьев почки отличаются друг от друга. Мы заинтересовались этим: а что такое почка, кто в ней спрятался, как появляются листочки, что для этого необходимо? Дома мы вошли в интернет и нашли материал о почках. Нам захотелось увидеть, как «просыпается» побег, какие условия нужны для этого. 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:\Мои документы\почки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5" y="332656"/>
            <a:ext cx="7704856" cy="5793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Органы цветковых растений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548680"/>
            <a:ext cx="6194581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476672"/>
            <a:ext cx="78488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Объект исследования: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почка.</a:t>
            </a:r>
          </a:p>
          <a:p>
            <a:pPr eaLnBrk="0" hangingPunct="0"/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Гипотеза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проекта:</a:t>
            </a:r>
          </a:p>
          <a:p>
            <a:pPr eaLnBrk="0" hangingPunc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Если создать дома необходимые условия, почки распустятся раньше. </a:t>
            </a:r>
            <a:endParaRPr lang="ru-RU" sz="3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Методы исследования: 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Изучение литературы по теме.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Наблюдение за объектом исследования.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Проведение опытов.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Анализ результатов и выводы по проведенному исследованию. 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368</TotalTime>
  <Words>339</Words>
  <Application>Microsoft Office PowerPoint</Application>
  <PresentationFormat>Экран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Исследовательский проект  на тему:  «Пробуждение жизни?»</vt:lpstr>
      <vt:lpstr>Постановка проблемы.</vt:lpstr>
      <vt:lpstr>Цель проекта</vt:lpstr>
      <vt:lpstr>Задачи проекта</vt:lpstr>
      <vt:lpstr>Задачи исследования:</vt:lpstr>
      <vt:lpstr>Теоретическая часть</vt:lpstr>
      <vt:lpstr>Слайд 7</vt:lpstr>
      <vt:lpstr>Слайд 8</vt:lpstr>
      <vt:lpstr>Слайд 9</vt:lpstr>
      <vt:lpstr>Слайд 10</vt:lpstr>
      <vt:lpstr>Слайд 11</vt:lpstr>
      <vt:lpstr>График наблюдений за развитием побега из почки Начало наблюдений 15.02.2020г Южное окно в комнате, температура воздуха +20 </vt:lpstr>
      <vt:lpstr>   </vt:lpstr>
      <vt:lpstr>Растение растет! Жизнь продолжается!  </vt:lpstr>
      <vt:lpstr>Выводы: На основании полученных результатов мы видим, что</vt:lpstr>
      <vt:lpstr>Использованные литература и интернет-ресурсы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на тему: «Кто спит в растительной почке?»</dc:title>
  <dc:creator>UserXP</dc:creator>
  <cp:lastModifiedBy>Samsung</cp:lastModifiedBy>
  <cp:revision>48</cp:revision>
  <dcterms:created xsi:type="dcterms:W3CDTF">2014-03-25T18:16:49Z</dcterms:created>
  <dcterms:modified xsi:type="dcterms:W3CDTF">2020-12-17T21:01:22Z</dcterms:modified>
</cp:coreProperties>
</file>