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sldIdLst>
    <p:sldId id="258" r:id="rId2"/>
    <p:sldId id="259" r:id="rId3"/>
    <p:sldId id="260" r:id="rId4"/>
    <p:sldId id="261" r:id="rId5"/>
    <p:sldId id="262" r:id="rId6"/>
    <p:sldId id="263" r:id="rId7"/>
    <p:sldId id="284" r:id="rId8"/>
    <p:sldId id="285" r:id="rId9"/>
    <p:sldId id="286" r:id="rId10"/>
    <p:sldId id="287" r:id="rId11"/>
    <p:sldId id="288" r:id="rId12"/>
    <p:sldId id="283" r:id="rId13"/>
    <p:sldId id="289" r:id="rId14"/>
    <p:sldId id="256" r:id="rId15"/>
    <p:sldId id="264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7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FF0000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1" autoAdjust="0"/>
    <p:restoredTop sz="94660"/>
  </p:normalViewPr>
  <p:slideViewPr>
    <p:cSldViewPr>
      <p:cViewPr varScale="1">
        <p:scale>
          <a:sx n="81" d="100"/>
          <a:sy n="81" d="100"/>
        </p:scale>
        <p:origin x="156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07A83E-09AA-42BC-B478-0E56131736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087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B4D5EE-E3CB-479A-A3AA-369D727D3623}" type="slidenum">
              <a:rPr lang="ru-RU" altLang="ru-RU" sz="1200"/>
              <a:pPr eaLnBrk="1" hangingPunct="1"/>
              <a:t>16</a:t>
            </a:fld>
            <a:endParaRPr lang="ru-RU" altLang="ru-RU" sz="120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28676" name="Rectangle 3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9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483916-7902-474E-B06F-355A50956879}" type="slidenum">
              <a:rPr lang="ru-RU" altLang="ru-RU" sz="1200"/>
              <a:pPr eaLnBrk="1" hangingPunct="1"/>
              <a:t>17</a:t>
            </a:fld>
            <a:endParaRPr lang="ru-RU" altLang="ru-RU" sz="120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29700" name="Rectangle 3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6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882FC9-FA8E-426C-A486-E6F658C22EF8}" type="slidenum">
              <a:rPr lang="ru-RU" altLang="ru-RU" sz="1200"/>
              <a:pPr eaLnBrk="1" hangingPunct="1"/>
              <a:t>18</a:t>
            </a:fld>
            <a:endParaRPr lang="ru-RU" altLang="ru-RU" sz="120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9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5A4FD8-24CD-44FC-90B5-CA4B6F0A9853}" type="slidenum">
              <a:rPr lang="ru-RU" altLang="ru-RU" sz="1200"/>
              <a:pPr eaLnBrk="1" hangingPunct="1"/>
              <a:t>19</a:t>
            </a:fld>
            <a:endParaRPr lang="ru-RU" altLang="ru-RU" sz="120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31748" name="Rectangle 3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26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0A819F-C6AC-4085-8A13-8E48E0693E6F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32772" name="Rectangle 3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8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C22595-5A38-45CE-A896-AE4F41B1A106}" type="slidenum">
              <a:rPr lang="ru-RU" altLang="ru-RU" sz="1200"/>
              <a:pPr eaLnBrk="1" hangingPunct="1"/>
              <a:t>21</a:t>
            </a:fld>
            <a:endParaRPr lang="ru-RU" altLang="ru-RU" sz="120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33796" name="Rectangle 3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83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BD063C-C9AF-4687-9B30-F1DB559A9034}" type="slidenum">
              <a:rPr lang="ru-RU" altLang="ru-RU" sz="1200"/>
              <a:pPr eaLnBrk="1" hangingPunct="1"/>
              <a:t>22</a:t>
            </a:fld>
            <a:endParaRPr lang="ru-RU" altLang="ru-RU" sz="120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97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5CF7F0-841D-4825-B29E-90C27A3D4E6F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35844" name="Rectangle 3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75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0D003C-D69F-4B7E-A511-49FF0ABF6A85}" type="slidenum">
              <a:rPr lang="ru-RU" altLang="ru-RU" sz="1200"/>
              <a:pPr eaLnBrk="1" hangingPunct="1"/>
              <a:t>24</a:t>
            </a:fld>
            <a:endParaRPr lang="ru-RU" altLang="ru-RU" sz="120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3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0DE8A-AF02-4413-A2F9-F48C107BE5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144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1E63E-11A6-4F33-B215-3BAE5D4EB6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11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BEB50-5812-4A36-AC96-D7E7AB53AF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33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7586A-70FE-44F6-B4CF-8B73111E2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02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3DBB1-8C21-4A5D-8E8E-E306ACDDB1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801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5B2C2-3148-4468-AC78-729B424FF1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640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AEFEA-8E2D-4DB8-916B-0F76CC96C6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293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E2CE5-7A1E-451F-8CB4-FBCB46D306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28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63BDE-17B5-4E86-812B-9173B078E4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69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21BC0-59F7-4449-A85F-62ABB96A7F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099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F793F-0130-42B8-B82F-EC218F9454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06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1E7973-9182-4B92-A592-6981D2A8F8A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91;&#1088;&#1086;&#1082;&#1080;\&#1079;&#1074;&#1091;&#1082;%20&#1087;&#1080;&#1089;&#1100;&#1084;&#1072;.mp3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16.jpeg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4535488"/>
          </a:xfrm>
        </p:spPr>
        <p:txBody>
          <a:bodyPr/>
          <a:lstStyle/>
          <a:p>
            <a:pPr eaLnBrk="1" hangingPunct="1"/>
            <a:r>
              <a:rPr lang="ru-RU" altLang="ru-RU" sz="14000" b="1" smtClean="0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ru-RU" altLang="ru-RU" smtClean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451225" y="2651125"/>
            <a:ext cx="2216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8000"/>
                </a:solidFill>
              </a:rPr>
              <a:t>Б</a:t>
            </a:r>
            <a:r>
              <a:rPr lang="ru-RU" altLang="ru-RU">
                <a:solidFill>
                  <a:srgbClr val="FF0000"/>
                </a:solidFill>
              </a:rPr>
              <a:t>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36613"/>
            <a:ext cx="4716462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звук письм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553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57531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08050"/>
            <a:ext cx="8229600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64" name="Group 28"/>
          <p:cNvGraphicFramePr>
            <a:graphicFrameLocks noGrp="1"/>
          </p:cNvGraphicFramePr>
          <p:nvPr/>
        </p:nvGraphicFramePr>
        <p:xfrm>
          <a:off x="3419475" y="3170238"/>
          <a:ext cx="2016125" cy="517525"/>
        </p:xfrm>
        <a:graphic>
          <a:graphicData uri="http://schemas.openxmlformats.org/drawingml/2006/table">
            <a:tbl>
              <a:tblPr/>
              <a:tblGrid>
                <a:gridCol w="504825"/>
                <a:gridCol w="503238"/>
                <a:gridCol w="504825"/>
                <a:gridCol w="503237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3492500" y="2636838"/>
            <a:ext cx="358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и</a:t>
            </a:r>
          </a:p>
        </p:txBody>
      </p: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3924300" y="2636838"/>
            <a:ext cx="503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 г</a:t>
            </a: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4427538" y="2636838"/>
            <a:ext cx="503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 р</a:t>
            </a: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5003800" y="2636838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а</a:t>
            </a: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3419475" y="3213100"/>
            <a:ext cx="433388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400"/>
          </a:p>
        </p:txBody>
      </p:sp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3924300" y="3213100"/>
            <a:ext cx="4318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400"/>
          </a:p>
        </p:txBody>
      </p:sp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4500563" y="3213100"/>
            <a:ext cx="4318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400"/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5003800" y="3213100"/>
            <a:ext cx="4318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6" grpId="0"/>
      <p:bldP spid="65569" grpId="0"/>
      <p:bldP spid="65570" grpId="0" animBg="1"/>
      <p:bldP spid="65572" grpId="0" animBg="1"/>
      <p:bldP spid="65573" grpId="0" animBg="1"/>
      <p:bldP spid="655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гц0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5230812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19475" y="13414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1">
                <a:solidFill>
                  <a:srgbClr val="FF0066"/>
                </a:solidFill>
              </a:rPr>
              <a:t>ю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427538" y="1341438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1">
                <a:solidFill>
                  <a:srgbClr val="FF0066"/>
                </a:solidFill>
              </a:rPr>
              <a:t>у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64163" y="1341438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1">
                <a:solidFill>
                  <a:srgbClr val="FF0066"/>
                </a:solidFill>
              </a:rPr>
              <a:t>у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372225" y="1341438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1">
                <a:solidFill>
                  <a:srgbClr val="FF0066"/>
                </a:solidFill>
              </a:rPr>
              <a:t>ю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3492500" y="2349500"/>
            <a:ext cx="1871663" cy="5032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 flipV="1">
            <a:off x="5651500" y="2997200"/>
            <a:ext cx="1081088" cy="863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3779838" y="2781300"/>
            <a:ext cx="287337" cy="12239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4284663" y="4652963"/>
            <a:ext cx="2303462" cy="7143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V="1">
            <a:off x="3348038" y="3429000"/>
            <a:ext cx="719137" cy="714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4643438" y="3141663"/>
            <a:ext cx="1657350" cy="2159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V="1">
            <a:off x="3419475" y="4076700"/>
            <a:ext cx="1584325" cy="2159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V="1">
            <a:off x="6011863" y="2781300"/>
            <a:ext cx="720725" cy="863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V="1">
            <a:off x="3348038" y="2492375"/>
            <a:ext cx="1079500" cy="2160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4859338" y="2349500"/>
            <a:ext cx="13684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V="1">
            <a:off x="4572000" y="5229225"/>
            <a:ext cx="215900" cy="2873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 flipV="1">
            <a:off x="5508625" y="5300663"/>
            <a:ext cx="215900" cy="2159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 flipV="1">
            <a:off x="4140200" y="5734050"/>
            <a:ext cx="215900" cy="2873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flipV="1">
            <a:off x="5003800" y="5661025"/>
            <a:ext cx="287338" cy="2889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 flipV="1">
            <a:off x="5435600" y="5734050"/>
            <a:ext cx="288925" cy="2873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V="1">
            <a:off x="3708400" y="6092825"/>
            <a:ext cx="287338" cy="3603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5076825" y="6165850"/>
            <a:ext cx="215900" cy="2873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5508625" y="6165850"/>
            <a:ext cx="215900" cy="358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V="1">
            <a:off x="5867400" y="6165850"/>
            <a:ext cx="217488" cy="358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6" name="Text Box 30"/>
          <p:cNvSpPr txBox="1">
            <a:spLocks noChangeArrowheads="1"/>
          </p:cNvSpPr>
          <p:nvPr/>
        </p:nvSpPr>
        <p:spPr bwMode="auto">
          <a:xfrm>
            <a:off x="6516688" y="188913"/>
            <a:ext cx="1008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7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ln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2"/>
                </a:solidFill>
              </a:rPr>
              <a:t>К</a:t>
            </a:r>
            <a:r>
              <a:rPr lang="ru-RU" altLang="ru-RU" sz="2400" smtClean="0">
                <a:solidFill>
                  <a:srgbClr val="FF0000"/>
                </a:solidFill>
              </a:rPr>
              <a:t>О</a:t>
            </a:r>
            <a:r>
              <a:rPr lang="ru-RU" altLang="ru-RU" sz="2400" smtClean="0">
                <a:solidFill>
                  <a:schemeClr val="accent2"/>
                </a:solidFill>
              </a:rPr>
              <a:t>Т </a:t>
            </a:r>
            <a:r>
              <a:rPr lang="ru-RU" altLang="ru-RU" sz="2400" smtClean="0"/>
              <a:t>         </a:t>
            </a:r>
            <a:r>
              <a:rPr lang="ru-RU" altLang="ru-RU" sz="2400" smtClean="0">
                <a:solidFill>
                  <a:schemeClr val="accent2"/>
                </a:solidFill>
              </a:rPr>
              <a:t>Р</a:t>
            </a:r>
            <a:r>
              <a:rPr lang="ru-RU" altLang="ru-RU" sz="2400" smtClean="0">
                <a:solidFill>
                  <a:srgbClr val="FF0000"/>
                </a:solidFill>
              </a:rPr>
              <a:t>А</a:t>
            </a:r>
            <a:r>
              <a:rPr lang="ru-RU" altLang="ru-RU" sz="2400" smtClean="0">
                <a:solidFill>
                  <a:schemeClr val="accent2"/>
                </a:solidFill>
              </a:rPr>
              <a:t>К</a:t>
            </a:r>
            <a:r>
              <a:rPr lang="ru-RU" altLang="ru-RU" sz="2400" smtClean="0"/>
              <a:t>         </a:t>
            </a:r>
            <a:r>
              <a:rPr lang="ru-RU" altLang="ru-RU" sz="2400" smtClean="0">
                <a:solidFill>
                  <a:srgbClr val="008000"/>
                </a:solidFill>
              </a:rPr>
              <a:t>Л</a:t>
            </a:r>
            <a:r>
              <a:rPr lang="ru-RU" altLang="ru-RU" sz="2400" smtClean="0">
                <a:solidFill>
                  <a:srgbClr val="FF0000"/>
                </a:solidFill>
              </a:rPr>
              <a:t>Е</a:t>
            </a:r>
            <a:r>
              <a:rPr lang="ru-RU" altLang="ru-RU" sz="2400" smtClean="0">
                <a:solidFill>
                  <a:schemeClr val="accent2"/>
                </a:solidFill>
              </a:rPr>
              <a:t>В</a:t>
            </a:r>
            <a:r>
              <a:rPr lang="ru-RU" altLang="ru-RU" sz="2400" smtClean="0"/>
              <a:t>        </a:t>
            </a:r>
            <a:r>
              <a:rPr lang="ru-RU" altLang="ru-RU" sz="2400" smtClean="0">
                <a:solidFill>
                  <a:srgbClr val="008000"/>
                </a:solidFill>
              </a:rPr>
              <a:t>П</a:t>
            </a:r>
            <a:r>
              <a:rPr lang="ru-RU" altLang="ru-RU" sz="2400" smtClean="0">
                <a:solidFill>
                  <a:srgbClr val="FF0000"/>
                </a:solidFill>
              </a:rPr>
              <a:t>Ё</a:t>
            </a:r>
            <a:r>
              <a:rPr lang="ru-RU" altLang="ru-RU" sz="2400" smtClean="0">
                <a:solidFill>
                  <a:schemeClr val="accent2"/>
                </a:solidFill>
              </a:rPr>
              <a:t>С </a:t>
            </a:r>
            <a:r>
              <a:rPr lang="ru-RU" altLang="ru-RU" sz="2400" smtClean="0"/>
              <a:t>        </a:t>
            </a:r>
            <a:r>
              <a:rPr lang="ru-RU" altLang="ru-RU" sz="2400" smtClean="0">
                <a:solidFill>
                  <a:schemeClr val="accent2"/>
                </a:solidFill>
              </a:rPr>
              <a:t>М</a:t>
            </a:r>
            <a:r>
              <a:rPr lang="ru-RU" altLang="ru-RU" sz="2400" smtClean="0">
                <a:solidFill>
                  <a:srgbClr val="FF0000"/>
                </a:solidFill>
              </a:rPr>
              <a:t>А</a:t>
            </a:r>
            <a:r>
              <a:rPr lang="ru-RU" altLang="ru-RU" sz="2400" smtClean="0">
                <a:solidFill>
                  <a:schemeClr val="accent2"/>
                </a:solidFill>
              </a:rPr>
              <a:t>К</a:t>
            </a:r>
            <a:r>
              <a:rPr lang="ru-RU" altLang="ru-RU" sz="2400" smtClean="0"/>
              <a:t>        </a:t>
            </a:r>
            <a:r>
              <a:rPr lang="ru-RU" altLang="ru-RU" sz="2400" smtClean="0">
                <a:solidFill>
                  <a:schemeClr val="bg1"/>
                </a:solidFill>
              </a:rPr>
              <a:t>СОМ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smtClean="0">
                <a:solidFill>
                  <a:schemeClr val="accent2"/>
                </a:solidFill>
              </a:rPr>
              <a:t>Т</a:t>
            </a:r>
            <a:r>
              <a:rPr lang="ru-RU" altLang="ru-RU" sz="2400" smtClean="0">
                <a:solidFill>
                  <a:srgbClr val="FF0000"/>
                </a:solidFill>
              </a:rPr>
              <a:t>А</a:t>
            </a:r>
            <a:r>
              <a:rPr lang="ru-RU" altLang="ru-RU" sz="2400" smtClean="0">
                <a:solidFill>
                  <a:schemeClr val="accent2"/>
                </a:solidFill>
              </a:rPr>
              <a:t>З</a:t>
            </a:r>
            <a:r>
              <a:rPr lang="ru-RU" altLang="ru-RU" sz="2400" smtClean="0"/>
              <a:t>          </a:t>
            </a:r>
            <a:r>
              <a:rPr lang="ru-RU" altLang="ru-RU" sz="2400" smtClean="0">
                <a:solidFill>
                  <a:srgbClr val="008000"/>
                </a:solidFill>
              </a:rPr>
              <a:t>М</a:t>
            </a:r>
            <a:r>
              <a:rPr lang="ru-RU" altLang="ru-RU" sz="2400" smtClean="0">
                <a:solidFill>
                  <a:srgbClr val="FF0000"/>
                </a:solidFill>
              </a:rPr>
              <a:t>Я</a:t>
            </a:r>
            <a:r>
              <a:rPr lang="ru-RU" altLang="ru-RU" sz="2400" smtClean="0">
                <a:solidFill>
                  <a:srgbClr val="008000"/>
                </a:solidFill>
              </a:rPr>
              <a:t>Ч</a:t>
            </a:r>
            <a:r>
              <a:rPr lang="ru-RU" altLang="ru-RU" sz="2400" smtClean="0"/>
              <a:t>         </a:t>
            </a:r>
            <a:r>
              <a:rPr lang="ru-RU" altLang="ru-RU" sz="2400" smtClean="0">
                <a:solidFill>
                  <a:schemeClr val="accent2"/>
                </a:solidFill>
              </a:rPr>
              <a:t>Д</a:t>
            </a:r>
            <a:r>
              <a:rPr lang="ru-RU" altLang="ru-RU" sz="2400" smtClean="0">
                <a:solidFill>
                  <a:srgbClr val="FF0000"/>
                </a:solidFill>
              </a:rPr>
              <a:t>У</a:t>
            </a:r>
            <a:r>
              <a:rPr lang="ru-RU" altLang="ru-RU" sz="2400" smtClean="0">
                <a:solidFill>
                  <a:schemeClr val="accent2"/>
                </a:solidFill>
              </a:rPr>
              <a:t>Б </a:t>
            </a:r>
            <a:r>
              <a:rPr lang="ru-RU" altLang="ru-RU" sz="2400" smtClean="0"/>
              <a:t>       </a:t>
            </a:r>
            <a:r>
              <a:rPr lang="ru-RU" altLang="ru-RU" sz="2400" smtClean="0">
                <a:solidFill>
                  <a:schemeClr val="accent2"/>
                </a:solidFill>
              </a:rPr>
              <a:t>Ж</a:t>
            </a:r>
            <a:r>
              <a:rPr lang="ru-RU" altLang="ru-RU" sz="2400" smtClean="0">
                <a:solidFill>
                  <a:srgbClr val="FF0000"/>
                </a:solidFill>
              </a:rPr>
              <a:t>У</a:t>
            </a:r>
            <a:r>
              <a:rPr lang="ru-RU" altLang="ru-RU" sz="2400" smtClean="0">
                <a:solidFill>
                  <a:schemeClr val="accent2"/>
                </a:solidFill>
              </a:rPr>
              <a:t>К  </a:t>
            </a:r>
            <a:r>
              <a:rPr lang="ru-RU" altLang="ru-RU" sz="2400" smtClean="0"/>
              <a:t>      </a:t>
            </a:r>
            <a:r>
              <a:rPr lang="ru-RU" altLang="ru-RU" sz="2400" smtClean="0">
                <a:solidFill>
                  <a:schemeClr val="bg1"/>
                </a:solidFill>
              </a:rPr>
              <a:t>ОСА</a:t>
            </a:r>
            <a:r>
              <a:rPr lang="ru-RU" altLang="ru-RU" sz="2400" smtClean="0"/>
              <a:t>         </a:t>
            </a:r>
            <a:r>
              <a:rPr lang="ru-RU" altLang="ru-RU" sz="2400" smtClean="0">
                <a:solidFill>
                  <a:schemeClr val="accent2"/>
                </a:solidFill>
              </a:rPr>
              <a:t>Д</a:t>
            </a:r>
            <a:r>
              <a:rPr lang="ru-RU" altLang="ru-RU" sz="2400" smtClean="0">
                <a:solidFill>
                  <a:srgbClr val="FF0000"/>
                </a:solidFill>
              </a:rPr>
              <a:t>О</a:t>
            </a:r>
            <a:r>
              <a:rPr lang="ru-RU" altLang="ru-RU" sz="2400" smtClean="0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524750" y="404813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2"/>
                </a:solidFill>
              </a:rPr>
              <a:t>С</a:t>
            </a:r>
            <a:r>
              <a:rPr lang="ru-RU" altLang="ru-RU" sz="2400">
                <a:solidFill>
                  <a:srgbClr val="FF0000"/>
                </a:solidFill>
              </a:rPr>
              <a:t>О</a:t>
            </a:r>
            <a:r>
              <a:rPr lang="ru-RU" altLang="ru-RU" sz="2400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156325" y="76517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FF0000"/>
                </a:solidFill>
              </a:rPr>
              <a:t>О</a:t>
            </a:r>
            <a:r>
              <a:rPr lang="ru-RU" altLang="ru-RU" sz="2400">
                <a:solidFill>
                  <a:schemeClr val="accent2"/>
                </a:solidFill>
              </a:rPr>
              <a:t>С</a:t>
            </a:r>
            <a:r>
              <a:rPr lang="ru-RU" altLang="ru-RU" sz="240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1638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773238"/>
            <a:ext cx="933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73238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73238"/>
            <a:ext cx="15557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44675"/>
            <a:ext cx="1009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65400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429000"/>
            <a:ext cx="1944687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17891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60800"/>
            <a:ext cx="1104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157788"/>
            <a:ext cx="10953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Rectangle 21"/>
          <p:cNvSpPr>
            <a:spLocks noChangeArrowheads="1"/>
          </p:cNvSpPr>
          <p:nvPr/>
        </p:nvSpPr>
        <p:spPr bwMode="auto">
          <a:xfrm>
            <a:off x="0" y="-116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6399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429000"/>
            <a:ext cx="18669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0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97425"/>
            <a:ext cx="9048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908175" y="476250"/>
            <a:ext cx="5351463" cy="6429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b="1">
                <a:solidFill>
                  <a:srgbClr val="000000"/>
                </a:solidFill>
              </a:rPr>
              <a:t>Расшифруй слово</a:t>
            </a:r>
          </a:p>
        </p:txBody>
      </p:sp>
      <p:pic>
        <p:nvPicPr>
          <p:cNvPr id="38994" name="Picture 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00213"/>
            <a:ext cx="12255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95" name="Picture 8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84313"/>
            <a:ext cx="1544638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96" name="Picture 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12875"/>
            <a:ext cx="1339850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97" name="Picture 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57338"/>
            <a:ext cx="1765300" cy="166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5" name="Picture 1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1584325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027" name="Text Box 115"/>
          <p:cNvSpPr txBox="1">
            <a:spLocks noChangeArrowheads="1"/>
          </p:cNvSpPr>
          <p:nvPr/>
        </p:nvSpPr>
        <p:spPr bwMode="auto">
          <a:xfrm>
            <a:off x="468313" y="3716338"/>
            <a:ext cx="1008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/>
              <a:t>Б</a:t>
            </a:r>
          </a:p>
        </p:txBody>
      </p:sp>
      <p:sp>
        <p:nvSpPr>
          <p:cNvPr id="39029" name="Text Box 117"/>
          <p:cNvSpPr txBox="1">
            <a:spLocks noChangeArrowheads="1"/>
          </p:cNvSpPr>
          <p:nvPr/>
        </p:nvSpPr>
        <p:spPr bwMode="auto">
          <a:xfrm>
            <a:off x="1763713" y="3716338"/>
            <a:ext cx="1368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/>
              <a:t> Е</a:t>
            </a:r>
          </a:p>
        </p:txBody>
      </p:sp>
      <p:sp>
        <p:nvSpPr>
          <p:cNvPr id="39030" name="Text Box 118"/>
          <p:cNvSpPr txBox="1">
            <a:spLocks noChangeArrowheads="1"/>
          </p:cNvSpPr>
          <p:nvPr/>
        </p:nvSpPr>
        <p:spPr bwMode="auto">
          <a:xfrm>
            <a:off x="3492500" y="3716338"/>
            <a:ext cx="1439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/>
              <a:t>Л</a:t>
            </a:r>
          </a:p>
        </p:txBody>
      </p:sp>
      <p:sp>
        <p:nvSpPr>
          <p:cNvPr id="39031" name="Text Box 119"/>
          <p:cNvSpPr txBox="1">
            <a:spLocks noChangeArrowheads="1"/>
          </p:cNvSpPr>
          <p:nvPr/>
        </p:nvSpPr>
        <p:spPr bwMode="auto">
          <a:xfrm>
            <a:off x="5219700" y="3716338"/>
            <a:ext cx="1150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/>
              <a:t>К</a:t>
            </a:r>
          </a:p>
        </p:txBody>
      </p:sp>
      <p:sp>
        <p:nvSpPr>
          <p:cNvPr id="39032" name="Text Box 120"/>
          <p:cNvSpPr txBox="1">
            <a:spLocks noChangeArrowheads="1"/>
          </p:cNvSpPr>
          <p:nvPr/>
        </p:nvSpPr>
        <p:spPr bwMode="auto">
          <a:xfrm>
            <a:off x="6877050" y="3716338"/>
            <a:ext cx="1439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/>
              <a:t>  А</a:t>
            </a:r>
          </a:p>
        </p:txBody>
      </p:sp>
      <p:pic>
        <p:nvPicPr>
          <p:cNvPr id="39034" name="Picture 1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437063"/>
            <a:ext cx="237648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10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500"/>
                                        <p:tgtEl>
                                          <p:spTgt spid="3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6" dur="500"/>
                                        <p:tgtEl>
                                          <p:spTgt spid="3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3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3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27" grpId="0"/>
      <p:bldP spid="39029" grpId="0"/>
      <p:bldP spid="39030" grpId="0"/>
      <p:bldP spid="39031" grpId="0"/>
      <p:bldP spid="390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124075" y="333375"/>
            <a:ext cx="4643438" cy="714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b="1">
                <a:solidFill>
                  <a:srgbClr val="000000"/>
                </a:solidFill>
              </a:rPr>
              <a:t>Расшифруй слово</a:t>
            </a:r>
          </a:p>
        </p:txBody>
      </p:sp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971550" y="765175"/>
            <a:ext cx="287338" cy="576263"/>
          </a:xfrm>
          <a:custGeom>
            <a:avLst/>
            <a:gdLst>
              <a:gd name="T0" fmla="*/ 287338 w 287338"/>
              <a:gd name="T1" fmla="*/ 288132 h 576263"/>
              <a:gd name="T2" fmla="*/ 143669 w 287338"/>
              <a:gd name="T3" fmla="*/ 576263 h 576263"/>
              <a:gd name="T4" fmla="*/ 0 w 287338"/>
              <a:gd name="T5" fmla="*/ 288132 h 576263"/>
              <a:gd name="T6" fmla="*/ 143669 w 287338"/>
              <a:gd name="T7" fmla="*/ 0 h 5762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7338"/>
              <a:gd name="T13" fmla="*/ 0 h 576263"/>
              <a:gd name="T14" fmla="*/ 287338 w 287338"/>
              <a:gd name="T15" fmla="*/ 576263 h 576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338" h="576263">
                <a:moveTo>
                  <a:pt x="0" y="0"/>
                </a:moveTo>
                <a:lnTo>
                  <a:pt x="798" y="0"/>
                </a:lnTo>
                <a:lnTo>
                  <a:pt x="798" y="1601"/>
                </a:lnTo>
                <a:lnTo>
                  <a:pt x="0" y="16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endParaRPr lang="ru-RU"/>
          </a:p>
        </p:txBody>
      </p:sp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1833562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571625"/>
            <a:ext cx="1655763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8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85938"/>
            <a:ext cx="2089150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9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571625"/>
            <a:ext cx="1765300" cy="1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0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57162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1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4659313"/>
            <a:ext cx="2520950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684213" y="3500438"/>
            <a:ext cx="7921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/>
              <a:t>Б</a:t>
            </a: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2124075" y="3500438"/>
            <a:ext cx="719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/>
              <a:t>А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3851275" y="3500438"/>
            <a:ext cx="792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/>
              <a:t>Н</a:t>
            </a: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5651500" y="3500438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/>
              <a:t>А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7380288" y="3500438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/>
              <a:t>Н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11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4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0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6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66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3" grpId="0"/>
      <p:bldP spid="40984" grpId="0"/>
      <p:bldP spid="40985" grpId="0"/>
      <p:bldP spid="40986" grpId="0"/>
      <p:bldP spid="409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979613" y="620713"/>
            <a:ext cx="4857750" cy="714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b="1">
                <a:solidFill>
                  <a:srgbClr val="000000"/>
                </a:solidFill>
              </a:rPr>
              <a:t>Расшифруй слово</a:t>
            </a:r>
          </a:p>
        </p:txBody>
      </p:sp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755650" y="765175"/>
            <a:ext cx="576263" cy="576263"/>
          </a:xfrm>
          <a:custGeom>
            <a:avLst/>
            <a:gdLst>
              <a:gd name="T0" fmla="*/ 576263 w 576263"/>
              <a:gd name="T1" fmla="*/ 288132 h 576263"/>
              <a:gd name="T2" fmla="*/ 288132 w 576263"/>
              <a:gd name="T3" fmla="*/ 576263 h 576263"/>
              <a:gd name="T4" fmla="*/ 0 w 576263"/>
              <a:gd name="T5" fmla="*/ 288132 h 576263"/>
              <a:gd name="T6" fmla="*/ 288132 w 576263"/>
              <a:gd name="T7" fmla="*/ 0 h 5762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76263"/>
              <a:gd name="T13" fmla="*/ 0 h 576263"/>
              <a:gd name="T14" fmla="*/ 576263 w 576263"/>
              <a:gd name="T15" fmla="*/ 576263 h 576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263" h="576263">
                <a:moveTo>
                  <a:pt x="0" y="0"/>
                </a:moveTo>
                <a:lnTo>
                  <a:pt x="1601" y="0"/>
                </a:lnTo>
                <a:lnTo>
                  <a:pt x="1601" y="1601"/>
                </a:lnTo>
                <a:lnTo>
                  <a:pt x="0" y="16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endParaRPr lang="ru-RU"/>
          </a:p>
        </p:txBody>
      </p:sp>
      <p:pic>
        <p:nvPicPr>
          <p:cNvPr id="4302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1655763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714500"/>
            <a:ext cx="1584325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6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928813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7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785938"/>
            <a:ext cx="20859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785938"/>
            <a:ext cx="14541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29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97425"/>
            <a:ext cx="2159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468313" y="4076700"/>
            <a:ext cx="935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/>
              <a:t>А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1979613" y="4076700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/>
              <a:t>Р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3635375" y="4076700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/>
              <a:t>Б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5219700" y="4076700"/>
            <a:ext cx="10080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/>
              <a:t>У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7019925" y="4076700"/>
            <a:ext cx="10080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/>
              <a:t>З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11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4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0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6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66" dur="2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0" grpId="0"/>
      <p:bldP spid="43031" grpId="0"/>
      <p:bldP spid="43032" grpId="0"/>
      <p:bldP spid="43033" grpId="0"/>
      <p:bldP spid="430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619250" y="188913"/>
            <a:ext cx="6143625" cy="20002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 b="1">
              <a:solidFill>
                <a:srgbClr val="000000"/>
              </a:solidFill>
            </a:endParaRPr>
          </a:p>
          <a:p>
            <a:pPr algn="ctr" eaLnBrk="1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b="1">
                <a:solidFill>
                  <a:srgbClr val="FF3300"/>
                </a:solidFill>
              </a:rPr>
              <a:t>КА</a:t>
            </a:r>
            <a:r>
              <a:rPr lang="ru-RU" altLang="ru-RU" sz="3200" b="1">
                <a:solidFill>
                  <a:srgbClr val="3333CC"/>
                </a:solidFill>
              </a:rPr>
              <a:t>ША</a:t>
            </a:r>
            <a:r>
              <a:rPr lang="ru-RU" altLang="ru-RU" sz="3200" b="1">
                <a:solidFill>
                  <a:srgbClr val="000000"/>
                </a:solidFill>
              </a:rPr>
              <a:t>, </a:t>
            </a:r>
            <a:r>
              <a:rPr lang="ru-RU" altLang="ru-RU" sz="3200" b="1">
                <a:solidFill>
                  <a:srgbClr val="FF3300"/>
                </a:solidFill>
              </a:rPr>
              <a:t>РЕ</a:t>
            </a:r>
            <a:r>
              <a:rPr lang="ru-RU" altLang="ru-RU" sz="3200" b="1">
                <a:solidFill>
                  <a:srgbClr val="3333CC"/>
                </a:solidFill>
              </a:rPr>
              <a:t>КА</a:t>
            </a:r>
            <a:r>
              <a:rPr lang="ru-RU" altLang="ru-RU" sz="3200" b="1">
                <a:solidFill>
                  <a:srgbClr val="000000"/>
                </a:solidFill>
              </a:rPr>
              <a:t>, </a:t>
            </a:r>
            <a:r>
              <a:rPr lang="ru-RU" altLang="ru-RU" sz="3200" b="1">
                <a:solidFill>
                  <a:srgbClr val="FF3300"/>
                </a:solidFill>
              </a:rPr>
              <a:t>ТА</a:t>
            </a:r>
            <a:r>
              <a:rPr lang="ru-RU" altLang="ru-RU" sz="3200" b="1">
                <a:solidFill>
                  <a:srgbClr val="3333CC"/>
                </a:solidFill>
              </a:rPr>
              <a:t>РЕЛКА</a:t>
            </a:r>
          </a:p>
          <a:p>
            <a:pPr algn="r" eaLnBrk="1" hangingPunct="1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 b="1">
              <a:solidFill>
                <a:srgbClr val="000000"/>
              </a:solidFill>
            </a:endParaRPr>
          </a:p>
          <a:p>
            <a:pPr algn="r" eaLnBrk="1" hangingPunct="1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468313" y="6453188"/>
            <a:ext cx="4175125" cy="238125"/>
          </a:xfrm>
          <a:custGeom>
            <a:avLst/>
            <a:gdLst>
              <a:gd name="T0" fmla="*/ 4175125 w 4175125"/>
              <a:gd name="T1" fmla="*/ 119063 h 238125"/>
              <a:gd name="T2" fmla="*/ 2087563 w 4175125"/>
              <a:gd name="T3" fmla="*/ 238125 h 238125"/>
              <a:gd name="T4" fmla="*/ 0 w 4175125"/>
              <a:gd name="T5" fmla="*/ 119063 h 238125"/>
              <a:gd name="T6" fmla="*/ 2087563 w 4175125"/>
              <a:gd name="T7" fmla="*/ 0 h 238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175125"/>
              <a:gd name="T13" fmla="*/ 0 h 238125"/>
              <a:gd name="T14" fmla="*/ 4175125 w 4175125"/>
              <a:gd name="T15" fmla="*/ 238125 h 238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75125" h="238125">
                <a:moveTo>
                  <a:pt x="0" y="0"/>
                </a:moveTo>
                <a:lnTo>
                  <a:pt x="11598" y="0"/>
                </a:lnTo>
                <a:lnTo>
                  <a:pt x="11598" y="661"/>
                </a:lnTo>
                <a:lnTo>
                  <a:pt x="0" y="6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00313"/>
            <a:ext cx="3429000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148263" y="3716338"/>
            <a:ext cx="2808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/>
              <a:t>КА-РЕ-ТА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5905500"/>
          </a:xfrm>
          <a:ln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9600" smtClean="0">
                <a:solidFill>
                  <a:srgbClr val="008000"/>
                </a:solidFill>
              </a:rPr>
              <a:t>М</a:t>
            </a:r>
            <a:r>
              <a:rPr lang="ru-RU" altLang="ru-RU" sz="9600" smtClean="0">
                <a:solidFill>
                  <a:srgbClr val="FF0000"/>
                </a:solidFill>
              </a:rPr>
              <a:t>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835150" y="404813"/>
            <a:ext cx="5929313" cy="18002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 b="1">
              <a:solidFill>
                <a:srgbClr val="000000"/>
              </a:solidFill>
            </a:endParaRPr>
          </a:p>
          <a:p>
            <a:pPr algn="ctr" eaLnBrk="1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b="1">
                <a:solidFill>
                  <a:srgbClr val="FF3300"/>
                </a:solidFill>
              </a:rPr>
              <a:t>КО</a:t>
            </a:r>
            <a:r>
              <a:rPr lang="ru-RU" altLang="ru-RU" sz="3200" b="1">
                <a:solidFill>
                  <a:srgbClr val="000000"/>
                </a:solidFill>
              </a:rPr>
              <a:t>ЛОС, </a:t>
            </a:r>
            <a:r>
              <a:rPr lang="ru-RU" altLang="ru-RU" sz="3200" b="1">
                <a:solidFill>
                  <a:srgbClr val="FF3300"/>
                </a:solidFill>
              </a:rPr>
              <a:t>РО</a:t>
            </a:r>
            <a:r>
              <a:rPr lang="ru-RU" altLang="ru-RU" sz="3200" b="1">
                <a:solidFill>
                  <a:srgbClr val="000000"/>
                </a:solidFill>
              </a:rPr>
              <a:t>ТА, </a:t>
            </a:r>
            <a:r>
              <a:rPr lang="ru-RU" altLang="ru-RU" sz="3200" b="1">
                <a:solidFill>
                  <a:srgbClr val="FF3300"/>
                </a:solidFill>
              </a:rPr>
              <a:t>ВА</a:t>
            </a:r>
            <a:r>
              <a:rPr lang="ru-RU" altLang="ru-RU" sz="3200" b="1">
                <a:solidFill>
                  <a:srgbClr val="000000"/>
                </a:solidFill>
              </a:rPr>
              <a:t>ЗА</a:t>
            </a:r>
          </a:p>
          <a:p>
            <a:pPr algn="ctr" eaLnBrk="1" hangingPunct="1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000" b="1">
              <a:solidFill>
                <a:srgbClr val="000000"/>
              </a:solidFill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71688"/>
            <a:ext cx="38766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932363" y="3573463"/>
            <a:ext cx="360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/>
              <a:t>КО-РО-ВА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692275" y="333375"/>
            <a:ext cx="5780088" cy="15716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24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Bef>
                <a:spcPts val="5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800" b="1">
              <a:solidFill>
                <a:srgbClr val="FF3300"/>
              </a:solidFill>
            </a:endParaRPr>
          </a:p>
          <a:p>
            <a:pPr algn="ctr" eaLnBrk="1">
              <a:spcBef>
                <a:spcPts val="5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>
                <a:solidFill>
                  <a:srgbClr val="FF3300"/>
                </a:solidFill>
              </a:rPr>
              <a:t>БА</a:t>
            </a:r>
            <a:r>
              <a:rPr lang="ru-RU" altLang="ru-RU" sz="2800" b="1">
                <a:solidFill>
                  <a:srgbClr val="000000"/>
                </a:solidFill>
              </a:rPr>
              <a:t>РАН, </a:t>
            </a:r>
            <a:r>
              <a:rPr lang="ru-RU" altLang="ru-RU" sz="2800" b="1">
                <a:solidFill>
                  <a:srgbClr val="FF3300"/>
                </a:solidFill>
              </a:rPr>
              <a:t>РА</a:t>
            </a:r>
            <a:r>
              <a:rPr lang="ru-RU" altLang="ru-RU" sz="2800" b="1">
                <a:solidFill>
                  <a:srgbClr val="000000"/>
                </a:solidFill>
              </a:rPr>
              <a:t>НА, </a:t>
            </a:r>
            <a:r>
              <a:rPr lang="ru-RU" altLang="ru-RU" sz="2800" b="1">
                <a:solidFill>
                  <a:srgbClr val="FF3300"/>
                </a:solidFill>
              </a:rPr>
              <a:t>БАН</a:t>
            </a:r>
            <a:r>
              <a:rPr lang="ru-RU" altLang="ru-RU" sz="2800" b="1">
                <a:solidFill>
                  <a:srgbClr val="000000"/>
                </a:solidFill>
              </a:rPr>
              <a:t>КА</a:t>
            </a:r>
          </a:p>
          <a:p>
            <a:pPr algn="ctr" eaLnBrk="1">
              <a:spcBef>
                <a:spcPts val="5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800" b="1">
              <a:solidFill>
                <a:srgbClr val="000000"/>
              </a:solidFill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468313" y="6453188"/>
            <a:ext cx="4175125" cy="238125"/>
          </a:xfrm>
          <a:custGeom>
            <a:avLst/>
            <a:gdLst>
              <a:gd name="T0" fmla="*/ 4175125 w 4175125"/>
              <a:gd name="T1" fmla="*/ 119063 h 238125"/>
              <a:gd name="T2" fmla="*/ 2087563 w 4175125"/>
              <a:gd name="T3" fmla="*/ 238125 h 238125"/>
              <a:gd name="T4" fmla="*/ 0 w 4175125"/>
              <a:gd name="T5" fmla="*/ 119063 h 238125"/>
              <a:gd name="T6" fmla="*/ 2087563 w 4175125"/>
              <a:gd name="T7" fmla="*/ 0 h 238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175125"/>
              <a:gd name="T13" fmla="*/ 0 h 238125"/>
              <a:gd name="T14" fmla="*/ 4175125 w 4175125"/>
              <a:gd name="T15" fmla="*/ 238125 h 238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75125" h="238125">
                <a:moveTo>
                  <a:pt x="0" y="0"/>
                </a:moveTo>
                <a:lnTo>
                  <a:pt x="11598" y="0"/>
                </a:lnTo>
                <a:lnTo>
                  <a:pt x="11598" y="661"/>
                </a:lnTo>
                <a:lnTo>
                  <a:pt x="0" y="6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143125"/>
            <a:ext cx="3000375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140200" y="3573463"/>
            <a:ext cx="4103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/>
              <a:t>БА-РА-БАН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547813" y="404813"/>
            <a:ext cx="6208712" cy="20002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24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 b="1">
              <a:solidFill>
                <a:srgbClr val="FF3300"/>
              </a:solidFill>
            </a:endParaRPr>
          </a:p>
          <a:p>
            <a:pPr algn="ctr" eaLnBrk="1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b="1">
                <a:solidFill>
                  <a:srgbClr val="FF3300"/>
                </a:solidFill>
              </a:rPr>
              <a:t>МО</a:t>
            </a:r>
            <a:r>
              <a:rPr lang="ru-RU" altLang="ru-RU" sz="3200" b="1">
                <a:solidFill>
                  <a:srgbClr val="000000"/>
                </a:solidFill>
              </a:rPr>
              <a:t>ЛОКО, </a:t>
            </a:r>
            <a:r>
              <a:rPr lang="ru-RU" altLang="ru-RU" sz="3200" b="1">
                <a:solidFill>
                  <a:srgbClr val="FF3300"/>
                </a:solidFill>
              </a:rPr>
              <a:t>НЕ</a:t>
            </a:r>
            <a:r>
              <a:rPr lang="ru-RU" altLang="ru-RU" sz="3200" b="1">
                <a:solidFill>
                  <a:srgbClr val="000000"/>
                </a:solidFill>
              </a:rPr>
              <a:t>ВОД, </a:t>
            </a:r>
            <a:r>
              <a:rPr lang="ru-RU" altLang="ru-RU" sz="3200" b="1">
                <a:solidFill>
                  <a:srgbClr val="FF3300"/>
                </a:solidFill>
              </a:rPr>
              <a:t>ТА</a:t>
            </a:r>
            <a:r>
              <a:rPr lang="ru-RU" altLang="ru-RU" sz="3200" b="1">
                <a:solidFill>
                  <a:srgbClr val="000000"/>
                </a:solidFill>
              </a:rPr>
              <a:t>РАКАН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786063"/>
            <a:ext cx="3214687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787900" y="3500438"/>
            <a:ext cx="3313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/>
              <a:t>МО-НЕ-ТА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835150" y="333375"/>
            <a:ext cx="5780088" cy="15716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24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800" b="1">
              <a:solidFill>
                <a:srgbClr val="000000"/>
              </a:solidFill>
            </a:endParaRPr>
          </a:p>
          <a:p>
            <a:pPr algn="ctr" eaLnBrk="1">
              <a:spcBef>
                <a:spcPts val="5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ПО</a:t>
            </a:r>
            <a:r>
              <a:rPr lang="ru-RU" altLang="ru-RU" sz="2800" b="1">
                <a:solidFill>
                  <a:srgbClr val="FF3300"/>
                </a:solidFill>
              </a:rPr>
              <a:t>ВО</a:t>
            </a:r>
            <a:r>
              <a:rPr lang="ru-RU" altLang="ru-RU" sz="2800" b="1">
                <a:solidFill>
                  <a:srgbClr val="000000"/>
                </a:solidFill>
              </a:rPr>
              <a:t>РОТ, КО</a:t>
            </a:r>
            <a:r>
              <a:rPr lang="ru-RU" altLang="ru-RU" sz="2800" b="1">
                <a:solidFill>
                  <a:srgbClr val="FF3300"/>
                </a:solidFill>
              </a:rPr>
              <a:t>РО</a:t>
            </a:r>
            <a:r>
              <a:rPr lang="ru-RU" altLang="ru-RU" sz="2800" b="1">
                <a:solidFill>
                  <a:srgbClr val="000000"/>
                </a:solidFill>
              </a:rPr>
              <a:t>ВА, КА</a:t>
            </a:r>
            <a:r>
              <a:rPr lang="ru-RU" altLang="ru-RU" sz="2800" b="1">
                <a:solidFill>
                  <a:srgbClr val="FF3300"/>
                </a:solidFill>
              </a:rPr>
              <a:t>НА</a:t>
            </a:r>
            <a:r>
              <a:rPr lang="ru-RU" altLang="ru-RU" sz="2800" b="1">
                <a:solidFill>
                  <a:srgbClr val="000000"/>
                </a:solidFill>
              </a:rPr>
              <a:t>ВА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755650" y="765175"/>
            <a:ext cx="576263" cy="576263"/>
          </a:xfrm>
          <a:custGeom>
            <a:avLst/>
            <a:gdLst>
              <a:gd name="T0" fmla="*/ 576263 w 576263"/>
              <a:gd name="T1" fmla="*/ 288132 h 576263"/>
              <a:gd name="T2" fmla="*/ 288132 w 576263"/>
              <a:gd name="T3" fmla="*/ 576263 h 576263"/>
              <a:gd name="T4" fmla="*/ 0 w 576263"/>
              <a:gd name="T5" fmla="*/ 288132 h 576263"/>
              <a:gd name="T6" fmla="*/ 288132 w 576263"/>
              <a:gd name="T7" fmla="*/ 0 h 5762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76263"/>
              <a:gd name="T13" fmla="*/ 0 h 576263"/>
              <a:gd name="T14" fmla="*/ 576263 w 576263"/>
              <a:gd name="T15" fmla="*/ 576263 h 576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263" h="576263">
                <a:moveTo>
                  <a:pt x="0" y="0"/>
                </a:moveTo>
                <a:lnTo>
                  <a:pt x="1601" y="0"/>
                </a:lnTo>
                <a:lnTo>
                  <a:pt x="1601" y="1601"/>
                </a:lnTo>
                <a:lnTo>
                  <a:pt x="0" y="16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endParaRPr lang="ru-RU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468313" y="6453188"/>
            <a:ext cx="4175125" cy="238125"/>
          </a:xfrm>
          <a:custGeom>
            <a:avLst/>
            <a:gdLst>
              <a:gd name="T0" fmla="*/ 4175125 w 4175125"/>
              <a:gd name="T1" fmla="*/ 119063 h 238125"/>
              <a:gd name="T2" fmla="*/ 2087563 w 4175125"/>
              <a:gd name="T3" fmla="*/ 238125 h 238125"/>
              <a:gd name="T4" fmla="*/ 0 w 4175125"/>
              <a:gd name="T5" fmla="*/ 119063 h 238125"/>
              <a:gd name="T6" fmla="*/ 2087563 w 4175125"/>
              <a:gd name="T7" fmla="*/ 0 h 238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175125"/>
              <a:gd name="T13" fmla="*/ 0 h 238125"/>
              <a:gd name="T14" fmla="*/ 4175125 w 4175125"/>
              <a:gd name="T15" fmla="*/ 238125 h 238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75125" h="238125">
                <a:moveTo>
                  <a:pt x="0" y="0"/>
                </a:moveTo>
                <a:lnTo>
                  <a:pt x="11598" y="0"/>
                </a:lnTo>
                <a:lnTo>
                  <a:pt x="11598" y="661"/>
                </a:lnTo>
                <a:lnTo>
                  <a:pt x="0" y="6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36838"/>
            <a:ext cx="2671762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932363" y="3644900"/>
            <a:ext cx="3311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/>
              <a:t>ВО-РО-НА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979613" y="404813"/>
            <a:ext cx="5780087" cy="15716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24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800" b="1">
              <a:solidFill>
                <a:srgbClr val="000000"/>
              </a:solidFill>
            </a:endParaRPr>
          </a:p>
          <a:p>
            <a:pPr algn="ctr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ПУЛО</a:t>
            </a:r>
            <a:r>
              <a:rPr lang="ru-RU" altLang="ru-RU" sz="2800" b="1">
                <a:solidFill>
                  <a:srgbClr val="FF3300"/>
                </a:solidFill>
              </a:rPr>
              <a:t>ВЕР</a:t>
            </a:r>
            <a:r>
              <a:rPr lang="ru-RU" altLang="ru-RU" sz="2800" b="1"/>
              <a:t>, </a:t>
            </a:r>
            <a:r>
              <a:rPr lang="ru-RU" altLang="ru-RU" sz="2800" b="1">
                <a:solidFill>
                  <a:srgbClr val="000000"/>
                </a:solidFill>
              </a:rPr>
              <a:t>ПАЛЬ</a:t>
            </a:r>
            <a:r>
              <a:rPr lang="ru-RU" altLang="ru-RU" sz="2800" b="1">
                <a:solidFill>
                  <a:srgbClr val="FF3300"/>
                </a:solidFill>
              </a:rPr>
              <a:t>ТО</a:t>
            </a:r>
            <a:r>
              <a:rPr lang="ru-RU" altLang="ru-RU" sz="2800" b="1"/>
              <a:t>, </a:t>
            </a:r>
            <a:r>
              <a:rPr lang="ru-RU" altLang="ru-RU" sz="2800" b="1">
                <a:solidFill>
                  <a:srgbClr val="000000"/>
                </a:solidFill>
              </a:rPr>
              <a:t>ПО</a:t>
            </a:r>
            <a:r>
              <a:rPr lang="ru-RU" altLang="ru-RU" sz="2800" b="1">
                <a:solidFill>
                  <a:srgbClr val="FF3300"/>
                </a:solidFill>
              </a:rPr>
              <a:t>ЛЁТ</a:t>
            </a: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755650" y="765175"/>
            <a:ext cx="576263" cy="576263"/>
          </a:xfrm>
          <a:custGeom>
            <a:avLst/>
            <a:gdLst>
              <a:gd name="T0" fmla="*/ 576263 w 576263"/>
              <a:gd name="T1" fmla="*/ 288132 h 576263"/>
              <a:gd name="T2" fmla="*/ 288132 w 576263"/>
              <a:gd name="T3" fmla="*/ 576263 h 576263"/>
              <a:gd name="T4" fmla="*/ 0 w 576263"/>
              <a:gd name="T5" fmla="*/ 288132 h 576263"/>
              <a:gd name="T6" fmla="*/ 288132 w 576263"/>
              <a:gd name="T7" fmla="*/ 0 h 5762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76263"/>
              <a:gd name="T13" fmla="*/ 0 h 576263"/>
              <a:gd name="T14" fmla="*/ 576263 w 576263"/>
              <a:gd name="T15" fmla="*/ 576263 h 576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263" h="576263">
                <a:moveTo>
                  <a:pt x="0" y="0"/>
                </a:moveTo>
                <a:lnTo>
                  <a:pt x="1601" y="0"/>
                </a:lnTo>
                <a:lnTo>
                  <a:pt x="1601" y="1601"/>
                </a:lnTo>
                <a:lnTo>
                  <a:pt x="0" y="16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endParaRPr lang="ru-RU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68313" y="6453188"/>
            <a:ext cx="4175125" cy="238125"/>
          </a:xfrm>
          <a:custGeom>
            <a:avLst/>
            <a:gdLst>
              <a:gd name="T0" fmla="*/ 4175125 w 4175125"/>
              <a:gd name="T1" fmla="*/ 119063 h 238125"/>
              <a:gd name="T2" fmla="*/ 2087563 w 4175125"/>
              <a:gd name="T3" fmla="*/ 238125 h 238125"/>
              <a:gd name="T4" fmla="*/ 0 w 4175125"/>
              <a:gd name="T5" fmla="*/ 119063 h 238125"/>
              <a:gd name="T6" fmla="*/ 2087563 w 4175125"/>
              <a:gd name="T7" fmla="*/ 0 h 238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175125"/>
              <a:gd name="T13" fmla="*/ 0 h 238125"/>
              <a:gd name="T14" fmla="*/ 4175125 w 4175125"/>
              <a:gd name="T15" fmla="*/ 238125 h 238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75125" h="238125">
                <a:moveTo>
                  <a:pt x="0" y="0"/>
                </a:moveTo>
                <a:lnTo>
                  <a:pt x="11598" y="0"/>
                </a:lnTo>
                <a:lnTo>
                  <a:pt x="11598" y="661"/>
                </a:lnTo>
                <a:lnTo>
                  <a:pt x="0" y="66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214563"/>
            <a:ext cx="3733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643438" y="4292600"/>
            <a:ext cx="3889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1"/>
              <a:t>ВЕР-ТО-ЛЁТ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12" dur="5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308850" cy="61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pPr eaLnBrk="1" hangingPunct="1"/>
            <a:r>
              <a:rPr lang="ru-RU" altLang="ru-RU" sz="9600" smtClean="0">
                <a:solidFill>
                  <a:srgbClr val="008000"/>
                </a:solidFill>
              </a:rPr>
              <a:t>Н</a:t>
            </a:r>
            <a:r>
              <a:rPr lang="ru-RU" altLang="ru-RU" sz="9600" smtClean="0">
                <a:solidFill>
                  <a:srgbClr val="FF0000"/>
                </a:solidFill>
              </a:rPr>
              <a:t>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eaLnBrk="1" hangingPunct="1"/>
            <a:r>
              <a:rPr lang="ru-RU" altLang="ru-RU" sz="9600" smtClean="0">
                <a:solidFill>
                  <a:srgbClr val="008000"/>
                </a:solidFill>
              </a:rPr>
              <a:t>Р</a:t>
            </a:r>
            <a:r>
              <a:rPr lang="ru-RU" altLang="ru-RU" sz="9600" smtClean="0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048375"/>
          </a:xfrm>
        </p:spPr>
        <p:txBody>
          <a:bodyPr/>
          <a:lstStyle/>
          <a:p>
            <a:pPr eaLnBrk="1" hangingPunct="1"/>
            <a:r>
              <a:rPr lang="ru-RU" altLang="ru-RU" sz="9600" smtClean="0">
                <a:solidFill>
                  <a:srgbClr val="008000"/>
                </a:solidFill>
              </a:rPr>
              <a:t>Л</a:t>
            </a:r>
            <a:r>
              <a:rPr lang="ru-RU" altLang="ru-RU" sz="9600" smtClean="0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121400"/>
          </a:xfrm>
        </p:spPr>
        <p:txBody>
          <a:bodyPr/>
          <a:lstStyle/>
          <a:p>
            <a:pPr eaLnBrk="1" hangingPunct="1"/>
            <a:r>
              <a:rPr lang="ru-RU" altLang="ru-RU" sz="9600" smtClean="0">
                <a:solidFill>
                  <a:srgbClr val="008000"/>
                </a:solidFill>
              </a:rPr>
              <a:t>Д</a:t>
            </a:r>
            <a:r>
              <a:rPr lang="ru-RU" altLang="ru-RU" sz="9600" smtClean="0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451225" y="2651125"/>
            <a:ext cx="22971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8000"/>
                </a:solidFill>
              </a:rPr>
              <a:t>С</a:t>
            </a:r>
            <a:r>
              <a:rPr lang="ru-RU" altLang="ru-RU">
                <a:solidFill>
                  <a:srgbClr val="FF0000"/>
                </a:solidFill>
              </a:rPr>
              <a:t>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451225" y="2651125"/>
            <a:ext cx="21605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8000"/>
                </a:solidFill>
              </a:rPr>
              <a:t>Т</a:t>
            </a:r>
            <a:r>
              <a:rPr lang="ru-RU" altLang="ru-RU">
                <a:solidFill>
                  <a:srgbClr val="FF0000"/>
                </a:solidFill>
              </a:rPr>
              <a:t>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451225" y="2651125"/>
            <a:ext cx="21526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8000"/>
                </a:solidFill>
              </a:rPr>
              <a:t>З</a:t>
            </a:r>
            <a:r>
              <a:rPr lang="ru-RU" altLang="ru-RU">
                <a:solidFill>
                  <a:srgbClr val="FF0000"/>
                </a:solidFill>
              </a:rPr>
              <a:t>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5">
      <a:dk1>
        <a:srgbClr val="000000"/>
      </a:dk1>
      <a:lt1>
        <a:srgbClr val="99CC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AE2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00CC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E2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66CC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8E2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99CC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AE2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96</Words>
  <Application>Microsoft Office PowerPoint</Application>
  <PresentationFormat>Экран (4:3)</PresentationFormat>
  <Paragraphs>66</Paragraphs>
  <Slides>25</Slides>
  <Notes>9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Comic Sans MS</vt:lpstr>
      <vt:lpstr>Оформление по умолчанию</vt:lpstr>
      <vt:lpstr>Ю</vt:lpstr>
      <vt:lpstr>МЮ</vt:lpstr>
      <vt:lpstr>НЮ</vt:lpstr>
      <vt:lpstr>РЮ</vt:lpstr>
      <vt:lpstr>ЛЮ</vt:lpstr>
      <vt:lpstr>ДЮ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КОТ          РАК         ЛЕВ        ПЁС         МАК        СОМ ТАЗ          МЯЧ         ДУБ        ЖУК        ОСА         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Серёга</dc:creator>
  <cp:lastModifiedBy>ДО</cp:lastModifiedBy>
  <cp:revision>17</cp:revision>
  <dcterms:created xsi:type="dcterms:W3CDTF">2015-04-05T04:28:53Z</dcterms:created>
  <dcterms:modified xsi:type="dcterms:W3CDTF">2015-05-11T11:47:37Z</dcterms:modified>
</cp:coreProperties>
</file>