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shareslide.ru/img/thumbs/9d99137690d61bcb46822a2f4874544e-800x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resh.edu.ru/uploads/lesson_extract/3766/20200507153716/OEBPS/objects/t_russ_1_1_9/5bfd419b716ca79723b83189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0"/>
            <a:ext cx="6858048" cy="671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kademiarechi.ru/wp-content/uploads/2021/12/medved-v-berloge-e163843883021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858312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arm5.static.flickr.com/4076/5435651076_c0e6fdd323_o_d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643998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</cp:revision>
  <dcterms:created xsi:type="dcterms:W3CDTF">2023-02-26T08:29:57Z</dcterms:created>
  <dcterms:modified xsi:type="dcterms:W3CDTF">2023-02-26T08:37:38Z</dcterms:modified>
</cp:coreProperties>
</file>