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60" r:id="rId5"/>
    <p:sldId id="262" r:id="rId6"/>
    <p:sldId id="266" r:id="rId7"/>
    <p:sldId id="263" r:id="rId8"/>
    <p:sldId id="264" r:id="rId9"/>
    <p:sldId id="265" r:id="rId10"/>
    <p:sldId id="267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7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8AD4-0F6C-4BB7-9444-2AD30EBF8EE1}" type="datetimeFigureOut">
              <a:rPr lang="ru-RU" smtClean="0"/>
              <a:pPr/>
              <a:t>06.07.2012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90C4-025C-4BE9-8D2F-CD1DAEE91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883038" cy="1872207"/>
          </a:xfrm>
        </p:spPr>
        <p:txBody>
          <a:bodyPr/>
          <a:lstStyle/>
          <a:p>
            <a:pPr algn="ctr"/>
            <a:r>
              <a:rPr lang="ru-RU" sz="6600" i="1" dirty="0" smtClean="0">
                <a:solidFill>
                  <a:schemeClr val="accent6"/>
                </a:solidFill>
              </a:rPr>
              <a:t>Самая вкусная профессия</a:t>
            </a:r>
            <a:endParaRPr lang="ru-RU" sz="6600" i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921896"/>
            <a:ext cx="4536504" cy="936104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Устный  журнал</a:t>
            </a:r>
            <a:endParaRPr lang="ru-RU" sz="3600" dirty="0"/>
          </a:p>
        </p:txBody>
      </p:sp>
      <p:pic>
        <p:nvPicPr>
          <p:cNvPr id="1027" name="Picture 3" descr="C:\Users\админ\Pictures\профессии)\129689546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1317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ИСТОРИЯ КУЛИНАРИИ\1054974_4010827497_067d28eb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547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Pictures\catering-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1"/>
            <a:ext cx="3470087" cy="23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ownloads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8" y="442941"/>
            <a:ext cx="2765373" cy="33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47109" cy="1468800"/>
          </a:xfrm>
        </p:spPr>
        <p:txBody>
          <a:bodyPr/>
          <a:lstStyle/>
          <a:p>
            <a:r>
              <a:rPr lang="ru-RU" sz="6000" i="1" dirty="0">
                <a:solidFill>
                  <a:srgbClr val="FF0000"/>
                </a:solidFill>
              </a:rPr>
              <a:t>П</a:t>
            </a:r>
            <a:r>
              <a:rPr lang="ru-RU" sz="6000" i="1" dirty="0" smtClean="0">
                <a:solidFill>
                  <a:srgbClr val="FF0000"/>
                </a:solidFill>
              </a:rPr>
              <a:t>рофессиограмма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 страница</a:t>
            </a:r>
            <a:endParaRPr lang="ru-RU" sz="3200" dirty="0"/>
          </a:p>
        </p:txBody>
      </p:sp>
      <p:pic>
        <p:nvPicPr>
          <p:cNvPr id="11266" name="Picture 2" descr="C:\Users\админ\Desktop\профессии)\126354861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49259"/>
            <a:ext cx="3086149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71744"/>
            <a:ext cx="9001156" cy="42862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Должен уметь составлять меню, делать заявки на  продукты и полуфабрикаты, контролировать качество продуктов, взвешивать и отмеривать сырьё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приготовлении блюд выполнять операции: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 процеживание, замешивание,  измельчение,  формовка,  фарширование ,  начинка  изделий.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Определять готовность блюд и изделий  с помощью спец приборов,  а также по внешнему виду,  запаху,  цвету,  вкусу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Оформлять блюда, порцировать  их.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Осуществляет пуск, остановку, разборку, чистку, промывку используемого оборудования, своевременно определяет его неисправность.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9361">
            <a:off x="46623" y="887810"/>
            <a:ext cx="5513593" cy="1617141"/>
          </a:xfrm>
        </p:spPr>
        <p:txBody>
          <a:bodyPr/>
          <a:lstStyle/>
          <a:p>
            <a:pPr algn="r"/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профессии</a:t>
            </a:r>
            <a:endParaRPr lang="ru-RU" sz="5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80151">
            <a:off x="-302863" y="979782"/>
            <a:ext cx="6275167" cy="924475"/>
          </a:xfrm>
        </p:spPr>
        <p:txBody>
          <a:bodyPr/>
          <a:lstStyle/>
          <a:p>
            <a:pPr algn="r"/>
            <a:r>
              <a:rPr lang="ru-RU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Орудия труда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428868"/>
            <a:ext cx="4643470" cy="4429132"/>
          </a:xfrm>
        </p:spPr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ru-RU" sz="2400" dirty="0" smtClean="0"/>
              <a:t>Современные бытовые приборы </a:t>
            </a:r>
            <a:r>
              <a:rPr lang="ru-RU" dirty="0" smtClean="0"/>
              <a:t>: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электропечи,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СВЧ,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миксеры,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электромясорубки,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кухонные комбайны,</a:t>
            </a:r>
          </a:p>
          <a:p>
            <a:pPr>
              <a:buClr>
                <a:srgbClr val="FFC000"/>
              </a:buClr>
              <a:buFont typeface="Wingdings" pitchFamily="2" charset="2"/>
              <a:buChar char="q"/>
            </a:pPr>
            <a:r>
              <a:rPr lang="ru-RU" dirty="0" smtClean="0"/>
              <a:t>фритюрницы и  т. п.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142984"/>
            <a:ext cx="3469242" cy="4051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\Downloads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18" y="458074"/>
            <a:ext cx="1857806" cy="14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ownloads\g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12" y="3212976"/>
            <a:ext cx="3715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3129">
            <a:off x="-301125" y="767174"/>
            <a:ext cx="6483441" cy="1400859"/>
          </a:xfrm>
        </p:spPr>
        <p:txBody>
          <a:bodyPr/>
          <a:lstStyle/>
          <a:p>
            <a:pPr algn="r"/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Профессиональные качества</a:t>
            </a:r>
            <a:endParaRPr lang="ru-RU" sz="5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276872"/>
            <a:ext cx="5249840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физическая выносливость,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хорошие обоняние и вкусовая чувствительность,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отличное зрение,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умение концентрировать и распределять внимание,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хорошая  память,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организованность,   дисциплинированность,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аккуратность, чистоплотность,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• честность. </a:t>
            </a:r>
          </a:p>
          <a:p>
            <a:endParaRPr lang="ru-RU" dirty="0"/>
          </a:p>
        </p:txBody>
      </p:sp>
      <p:pic>
        <p:nvPicPr>
          <p:cNvPr id="5122" name="Picture 2" descr="C:\Users\админ\Pictures\профессии)\9ef222b4f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87455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74998">
            <a:off x="-378533" y="178339"/>
            <a:ext cx="3878800" cy="2214584"/>
          </a:xfrm>
        </p:spPr>
        <p:txBody>
          <a:bodyPr>
            <a:noAutofit/>
          </a:bodyPr>
          <a:lstStyle/>
          <a:p>
            <a:pPr algn="r"/>
            <a:r>
              <a:rPr lang="ru-RU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Условия труда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780928"/>
            <a:ext cx="4643438" cy="3571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Повар работает в помещении с высоким содержанием паров, при повышенной температуре воздуха.</a:t>
            </a:r>
          </a:p>
          <a:p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Работает в 1-2 смены.</a:t>
            </a:r>
          </a:p>
          <a:p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Рабочая поза - положение "стоя".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146" name="Picture 2" descr="C:\Users\админ\Pictures\профессии)\0004-004-Po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488582" cy="40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26703">
            <a:off x="56220" y="659182"/>
            <a:ext cx="7125113" cy="135732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получению профессии</a:t>
            </a:r>
            <a:endParaRPr lang="ru-RU" sz="5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86124"/>
            <a:ext cx="5715040" cy="3357587"/>
          </a:xfrm>
        </p:spPr>
        <p:txBody>
          <a:bodyPr/>
          <a:lstStyle/>
          <a:p>
            <a:r>
              <a:rPr lang="ru-RU" dirty="0" smtClean="0"/>
              <a:t>Болезни органов дыхания, пищеварения;</a:t>
            </a:r>
          </a:p>
          <a:p>
            <a:r>
              <a:rPr lang="ru-RU" dirty="0" smtClean="0"/>
              <a:t> опорно-двигательного аппарата.</a:t>
            </a:r>
          </a:p>
          <a:p>
            <a:r>
              <a:rPr lang="ru-RU" dirty="0" smtClean="0"/>
              <a:t>Инфекционные и аллергические заболевания.</a:t>
            </a:r>
          </a:p>
          <a:p>
            <a:r>
              <a:rPr lang="ru-RU" dirty="0" smtClean="0"/>
              <a:t>Заболевания кожи.</a:t>
            </a:r>
          </a:p>
          <a:p>
            <a:r>
              <a:rPr lang="ru-RU" dirty="0" smtClean="0"/>
              <a:t>Люди, являющиеся бактерио- и вирусоносителями.</a:t>
            </a:r>
          </a:p>
          <a:p>
            <a:endParaRPr lang="ru-RU" dirty="0"/>
          </a:p>
        </p:txBody>
      </p:sp>
      <p:pic>
        <p:nvPicPr>
          <p:cNvPr id="7170" name="Picture 2" descr="C:\Users\админ\Pictures\профессии)\dok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2484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96684">
            <a:off x="182025" y="465010"/>
            <a:ext cx="5769611" cy="2346337"/>
          </a:xfrm>
        </p:spPr>
        <p:txBody>
          <a:bodyPr/>
          <a:lstStyle/>
          <a:p>
            <a:r>
              <a:rPr lang="ru-RU" sz="6000" b="1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Родственные профессии </a:t>
            </a:r>
            <a:r>
              <a:rPr lang="ru-RU" sz="60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60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2723" y="7389440"/>
            <a:ext cx="3471277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865438"/>
            <a:ext cx="4464496" cy="374739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Бармен,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буфетчик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изготовитель пищевых полуфабрикатов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продавец продовольственных товаров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официант.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11300" y="7677472"/>
            <a:ext cx="3471275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 flipV="1">
            <a:off x="9612559" y="3703638"/>
            <a:ext cx="45719" cy="185737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админ\Pictures\профессии)\-Barme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8" y="218477"/>
            <a:ext cx="2825588" cy="21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Pictures\профессии)\-Ofitsi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83" y="4654709"/>
            <a:ext cx="2734733" cy="20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\Pictures\профессии)\-Kondi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608536" cy="19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2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66270">
            <a:off x="-1328311" y="689150"/>
            <a:ext cx="8964488" cy="2060848"/>
          </a:xfrm>
        </p:spPr>
        <p:txBody>
          <a:bodyPr/>
          <a:lstStyle/>
          <a:p>
            <a:pPr algn="ctr">
              <a:tabLst>
                <a:tab pos="4389438" algn="l"/>
              </a:tabLst>
            </a:pPr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предпринимательства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068960"/>
            <a:ext cx="7125112" cy="361938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Возможно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создание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кафе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столовой,</a:t>
            </a: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бара</a:t>
            </a:r>
          </a:p>
          <a:p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или работа в качестве повара в частных домах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0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9442" y="-1035496"/>
            <a:ext cx="7125113" cy="576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700808"/>
            <a:ext cx="51125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 меня растут года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Скоро мне семнадцать.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Где работать мне тогда?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Чем мне заниматься?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админ\Pictures\профессии)\-Stroi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12" y="5301208"/>
            <a:ext cx="171091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Pictures\профессии)\продав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1728191" cy="1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Pictures\профессии)\-ZHurna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1266323" cy="131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\Pictures\профессии)\Malj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3"/>
            <a:ext cx="1296144" cy="13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\Pictures\профессии)\-Mekhan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50" y="5301208"/>
            <a:ext cx="14199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\Pictures\профессии)\-Ofitsi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1368152" cy="141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профессии)\-KHudozhni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49" y="5517232"/>
            <a:ext cx="15324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\Desktop\профессии)\-Baleri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1664518" cy="12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17178" cy="2304256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получения   профессии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20071" y="4777381"/>
            <a:ext cx="2906549" cy="8604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4 страница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ownloads\povar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1440160" cy="355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6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67543" y="-1323528"/>
            <a:ext cx="8136904" cy="360040"/>
          </a:xfrm>
        </p:spPr>
        <p:txBody>
          <a:bodyPr/>
          <a:lstStyle/>
          <a:p>
            <a:pPr algn="ctr"/>
            <a:endParaRPr lang="ru-RU" sz="105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80728"/>
            <a:ext cx="8429684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Профессионально-технические училища.</a:t>
            </a:r>
          </a:p>
          <a:p>
            <a:pPr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учебные комбинаты.</a:t>
            </a:r>
          </a:p>
          <a:p>
            <a:pPr>
              <a:spcAft>
                <a:spcPts val="1000"/>
              </a:spcAft>
              <a:buClr>
                <a:srgbClr val="FFC000"/>
              </a:buClr>
              <a:buNone/>
            </a:pPr>
            <a:r>
              <a:rPr lang="ru-RU" sz="32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После их окончания присваивается 2-4 разряд</a:t>
            </a:r>
          </a:p>
          <a:p>
            <a:pPr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техникумы (на базе 9-11 классов средней школы). </a:t>
            </a:r>
          </a:p>
          <a:p>
            <a:pPr>
              <a:spcAft>
                <a:spcPts val="1000"/>
              </a:spcAft>
              <a:buClr>
                <a:srgbClr val="FFC000"/>
              </a:buClr>
              <a:buNone/>
            </a:pPr>
            <a:r>
              <a:rPr lang="ru-RU" sz="32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После их окончания присваивается 4-5 разряд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>
              <a:spcAft>
                <a:spcPts val="1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Институты.</a:t>
            </a:r>
          </a:p>
          <a:p>
            <a:pPr>
              <a:spcAft>
                <a:spcPts val="1000"/>
              </a:spcAft>
              <a:buNone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512168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дмин\Downloads\roza1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214120" cy="26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295232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6"/>
                </a:solidFill>
              </a:rPr>
              <a:t>Чем труднее дело, тем больше честь.</a:t>
            </a:r>
            <a:endParaRPr lang="ru-RU" sz="60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188640" y="4701625"/>
            <a:ext cx="5002717" cy="18919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 страница</a:t>
            </a:r>
            <a:endParaRPr lang="ru-RU" sz="3600" dirty="0"/>
          </a:p>
        </p:txBody>
      </p:sp>
      <p:pic>
        <p:nvPicPr>
          <p:cNvPr id="2051" name="Picture 3" descr="C:\Users\админ\Desktop\ИСТОРИЯ КУЛИНАРИИ\img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24" y="4941168"/>
            <a:ext cx="1683111" cy="18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924475"/>
          </a:xfrm>
        </p:spPr>
        <p:txBody>
          <a:bodyPr/>
          <a:lstStyle/>
          <a:p>
            <a:pPr algn="ctr"/>
            <a:r>
              <a:rPr lang="ru-RU" dirty="0" smtClean="0"/>
              <a:t>«Всякая работа мастера хвалит»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K:\IMG_6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7"/>
            <a:ext cx="5809197" cy="43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117178" cy="19008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FF0000"/>
                </a:solidFill>
              </a:rPr>
              <a:t>стория профессии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 страница</a:t>
            </a:r>
            <a:endParaRPr lang="ru-RU" sz="3200" dirty="0"/>
          </a:p>
        </p:txBody>
      </p:sp>
      <p:pic>
        <p:nvPicPr>
          <p:cNvPr id="4098" name="Picture 2" descr="C:\Users\админ\Desktop\ИСТОРИЯ КУЛИНАРИИ\img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1800200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ИСТОРИЯ КУЛИНАРИИ\gde_jili_lyudi_v_kamennom_vek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63" y="260648"/>
            <a:ext cx="2371328" cy="17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ИСТОРИЯ КУЛИНАРИИ\5580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14" y="4365104"/>
            <a:ext cx="17412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\Desktop\ИСТОРИЯ КУЛИНАРИИ\roma-hleb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1773014" cy="24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\Desktop\ИСТОРИЯ КУЛИНАРИИ\fmt_53_legion_bivouac_f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96" y="1970838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ИСТОРИЯ КУЛИНАРИИ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637"/>
            <a:ext cx="2954362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\Desktop\ИСТОРИЯ КУЛИНАРИИ\30466987_1_59_15967_1218100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309342" cy="38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дмин\Desktop\ИСТОРИЯ КУЛИНАРИИ\clip_image002[9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400"/>
            <a:ext cx="4702373" cy="30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ИСТОРИЯ КУЛИНАРИИ\cuisine-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30317"/>
            <a:ext cx="2960500" cy="280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ИСТОРИЯ КУЛИНАРИИ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1" y="908720"/>
            <a:ext cx="305196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ИСТОРИЯ КУЛИНАРИИ\istorij_razvitij_povarskogo_d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4" y="3831455"/>
            <a:ext cx="34438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2094</TotalTime>
  <Words>339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Summer</vt:lpstr>
      <vt:lpstr>Самая вкусная профессия</vt:lpstr>
      <vt:lpstr>Презентация PowerPoint</vt:lpstr>
      <vt:lpstr>Чем труднее дело, тем больше честь.</vt:lpstr>
      <vt:lpstr>«Всякая работа мастера хвалит»</vt:lpstr>
      <vt:lpstr> История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Профессиограмма</vt:lpstr>
      <vt:lpstr>Характеристика профессии</vt:lpstr>
      <vt:lpstr>Орудия труда</vt:lpstr>
      <vt:lpstr>Профессиональные качества</vt:lpstr>
      <vt:lpstr>Условия труда</vt:lpstr>
      <vt:lpstr>Противопоказания к получению профессии</vt:lpstr>
      <vt:lpstr>Родственные профессии  </vt:lpstr>
      <vt:lpstr>Возможности предпринимательства</vt:lpstr>
      <vt:lpstr>Пути получения   профессии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Дубровина</cp:lastModifiedBy>
  <cp:revision>71</cp:revision>
  <dcterms:created xsi:type="dcterms:W3CDTF">2012-03-06T15:52:27Z</dcterms:created>
  <dcterms:modified xsi:type="dcterms:W3CDTF">2012-07-06T18:23:46Z</dcterms:modified>
</cp:coreProperties>
</file>