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0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F47A-77A7-4335-90A8-C836ADB825DA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6B4A7-564D-4FE2-B629-00224F46F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Здоровье. Движение. Танец.</a:t>
            </a:r>
            <a:endParaRPr lang="ru-RU" sz="4800" b="1" dirty="0"/>
          </a:p>
        </p:txBody>
      </p:sp>
      <p:pic>
        <p:nvPicPr>
          <p:cNvPr id="1026" name="Picture 2" descr="C:\Users\Людмила\Desktop\урок ритмики\1342746804_259d3899a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120680" cy="449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дмила\Desktop\урок ритмики\wb7u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164289" cy="5373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дмила\Desktop\урок ритми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488209" cy="551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юдмила\Desktop\урок ритмики\gop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6780246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3008313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508104" cy="6858000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err="1"/>
              <a:t>Чок</a:t>
            </a:r>
            <a:r>
              <a:rPr lang="ru-RU" sz="14400" b="1" dirty="0"/>
              <a:t>- </a:t>
            </a:r>
            <a:r>
              <a:rPr lang="ru-RU" sz="14400" b="1" dirty="0" err="1"/>
              <a:t>чок</a:t>
            </a:r>
            <a:r>
              <a:rPr lang="ru-RU" sz="14400" b="1" dirty="0"/>
              <a:t>, каблучок!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В танце кружится сверчок.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А кузнечик без ошибки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Исполняет вальс на скрипке.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Крылья бабочки мелькают.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С муравьём она порхает.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Приседает в реверансе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И опять кружится в танце.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Под весёлый </a:t>
            </a:r>
            <a:r>
              <a:rPr lang="ru-RU" sz="14400" b="1" dirty="0" err="1"/>
              <a:t>гопачок</a:t>
            </a:r>
            <a:r>
              <a:rPr lang="ru-RU" sz="14400" b="1" dirty="0"/>
              <a:t>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Лихо пляшет паучок.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Звонко хлопают ладошки!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Всё! Устали наши ножки! </a:t>
            </a:r>
            <a:endParaRPr lang="ru-RU" sz="14400" dirty="0"/>
          </a:p>
          <a:p>
            <a:endParaRPr lang="ru-RU" dirty="0"/>
          </a:p>
        </p:txBody>
      </p:sp>
      <p:pic>
        <p:nvPicPr>
          <p:cNvPr id="7170" name="Picture 2" descr="C:\Users\Людмила\Desktop\картинки\1398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4402137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Здоровье. Движение. Танец.</a:t>
            </a:r>
            <a:endParaRPr lang="ru-RU" sz="4800" b="1" dirty="0"/>
          </a:p>
        </p:txBody>
      </p:sp>
      <p:pic>
        <p:nvPicPr>
          <p:cNvPr id="1026" name="Picture 2" descr="C:\Users\Людмила\Desktop\урок ритмики\1342746804_259d3899a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904656" cy="4339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урок ритмики\ar129506505615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780244" cy="5085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урок ритмики\1278482790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265472" cy="2447664"/>
          </a:xfrm>
          <a:prstGeom prst="rect">
            <a:avLst/>
          </a:prstGeom>
          <a:noFill/>
        </p:spPr>
      </p:pic>
      <p:pic>
        <p:nvPicPr>
          <p:cNvPr id="2051" name="Picture 3" descr="C:\Users\Людмила\Desktop\урок ритмики\P1010568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131840" cy="2495247"/>
          </a:xfrm>
          <a:prstGeom prst="rect">
            <a:avLst/>
          </a:prstGeom>
          <a:noFill/>
        </p:spPr>
      </p:pic>
      <p:pic>
        <p:nvPicPr>
          <p:cNvPr id="2052" name="Picture 4" descr="C:\Users\Людмила\Desktop\урок ритмики\yard-game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4608513" cy="3552100"/>
          </a:xfrm>
          <a:prstGeom prst="rect">
            <a:avLst/>
          </a:prstGeom>
          <a:noFill/>
        </p:spPr>
      </p:pic>
      <p:pic>
        <p:nvPicPr>
          <p:cNvPr id="2053" name="Picture 5" descr="C:\Users\Людмила\Desktop\урок ритмики\tony_hongkon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0"/>
            <a:ext cx="4644007" cy="3113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урок ритмики\21486286_Standart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754" y="-22161"/>
            <a:ext cx="4665542" cy="6043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\Desktop\урок ритмики\4565988_35264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263239" cy="4858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дмила\Desktop\урок ритмики\0_5d41b_189158f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164288" cy="501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урок ритмики\image29817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696744" cy="5666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урок ритми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396202" cy="4797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мила\Desktop\урок ритмики\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308303" cy="5489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дмила\Desktop\урок ритмики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6968716" cy="5234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юдмила\Desktop\урок ритмики\129392_html_3755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492213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дмила\Desktop\урок ритмики\af11702776528d607eebe6e93e368f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193221" cy="5117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юдмила\Desktop\урок ритмики\c3c1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9713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Здоровье. Движение. Танец.</a:t>
            </a:r>
            <a:endParaRPr lang="ru-RU" sz="4800" b="1" dirty="0"/>
          </a:p>
        </p:txBody>
      </p:sp>
      <p:pic>
        <p:nvPicPr>
          <p:cNvPr id="1026" name="Picture 2" descr="C:\Users\Людмила\Desktop\урок ритмики\1342746804_259d3899a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4824536" cy="3546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Людмила\Desktop\урок ритмики\c6215dbb80d820dae52788b9e8ad7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6684235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Спасибо за урок!!!</a:t>
            </a:r>
            <a:endParaRPr lang="ru-RU" sz="4800" b="1" dirty="0"/>
          </a:p>
        </p:txBody>
      </p:sp>
      <p:pic>
        <p:nvPicPr>
          <p:cNvPr id="1026" name="Picture 2" descr="C:\Users\Людмила\Desktop\урок ритмики\1342746804_259d3899a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5328592" cy="3916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урок ритмики\60288442c33f4f7c79fde7193a0d4a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661816" cy="4821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\Desktop\урок ритмики\5454ab1c95e7be837e0a247c7939c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33184" cy="6249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Здоровье. Движение. Танец.</a:t>
            </a:r>
            <a:endParaRPr lang="ru-RU" sz="4800" b="1" dirty="0"/>
          </a:p>
        </p:txBody>
      </p:sp>
      <p:pic>
        <p:nvPicPr>
          <p:cNvPr id="1026" name="Picture 2" descr="C:\Users\Людмила\Desktop\урок ритмики\1342746804_259d3899a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5760640" cy="423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3008313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32656"/>
            <a:ext cx="4283968" cy="6192688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/>
              <a:t>Вот окошко распахнулось.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Вышла кошка на карниз.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Посмотрела кошка наверх,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Посмотрела кошка вниз.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Вот налево повернулась,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Проводила взглядом мух.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Потянулась, улыбнулась,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И уселась на карниз. </a:t>
            </a:r>
            <a:endParaRPr lang="ru-RU" sz="3200" dirty="0"/>
          </a:p>
          <a:p>
            <a:endParaRPr lang="ru-RU" dirty="0"/>
          </a:p>
        </p:txBody>
      </p:sp>
      <p:pic>
        <p:nvPicPr>
          <p:cNvPr id="5122" name="Picture 2" descr="C:\Users\Людмила\Desktop\урок ритмики\0_2a155_16ae26a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419872" cy="4559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урок ритмики\0500_sredniy_karn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452320" cy="5600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3008313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32656"/>
            <a:ext cx="4283968" cy="6192688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/>
              <a:t>Вот окошко распахнулось.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Вышла кошка на карниз.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Посмотрела кошка наверх,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Посмотрела кошка вниз.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Вот налево повернулась,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Проводила взглядом мух.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Потянулась, улыбнулась,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И уселась на карниз. </a:t>
            </a:r>
            <a:endParaRPr lang="ru-RU" sz="3200" dirty="0"/>
          </a:p>
          <a:p>
            <a:endParaRPr lang="ru-RU" dirty="0"/>
          </a:p>
        </p:txBody>
      </p:sp>
      <p:pic>
        <p:nvPicPr>
          <p:cNvPr id="5122" name="Picture 2" descr="C:\Users\Людмила\Desktop\урок ритмики\0_2a155_16ae26a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759962" cy="5013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3008313" cy="273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508104" cy="6858000"/>
          </a:xfrm>
        </p:spPr>
        <p:txBody>
          <a:bodyPr>
            <a:normAutofit fontScale="25000" lnSpcReduction="20000"/>
          </a:bodyPr>
          <a:lstStyle/>
          <a:p>
            <a:r>
              <a:rPr lang="ru-RU" sz="14400" b="1" dirty="0" err="1"/>
              <a:t>Чок</a:t>
            </a:r>
            <a:r>
              <a:rPr lang="ru-RU" sz="14400" b="1" dirty="0"/>
              <a:t>- </a:t>
            </a:r>
            <a:r>
              <a:rPr lang="ru-RU" sz="14400" b="1" dirty="0" err="1"/>
              <a:t>чок</a:t>
            </a:r>
            <a:r>
              <a:rPr lang="ru-RU" sz="14400" b="1" dirty="0"/>
              <a:t>, каблучок!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В танце кружится сверчок.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А кузнечик без ошибки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Исполняет вальс на скрипке.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Крылья бабочки мелькают.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С муравьём она порхает.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Приседает в реверансе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И опять кружится в танце.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Под весёлый </a:t>
            </a:r>
            <a:r>
              <a:rPr lang="ru-RU" sz="14400" b="1" dirty="0" err="1"/>
              <a:t>гопачок</a:t>
            </a:r>
            <a:r>
              <a:rPr lang="ru-RU" sz="14400" b="1" dirty="0"/>
              <a:t>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Лихо пляшет паучок.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Звонко хлопают ладошки! </a:t>
            </a:r>
            <a:r>
              <a:rPr lang="ru-RU" sz="14400" dirty="0"/>
              <a:t/>
            </a:r>
            <a:br>
              <a:rPr lang="ru-RU" sz="14400" dirty="0"/>
            </a:br>
            <a:r>
              <a:rPr lang="ru-RU" sz="14400" b="1" dirty="0"/>
              <a:t>Всё! Устали наши ножки! </a:t>
            </a:r>
            <a:endParaRPr lang="ru-RU" sz="14400" dirty="0"/>
          </a:p>
          <a:p>
            <a:endParaRPr lang="ru-RU" dirty="0"/>
          </a:p>
        </p:txBody>
      </p:sp>
      <p:pic>
        <p:nvPicPr>
          <p:cNvPr id="7170" name="Picture 2" descr="C:\Users\Людмила\Desktop\картинки\1398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4402137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46</Words>
  <Application>Microsoft Office PowerPoint</Application>
  <PresentationFormat>Экран (4:3)</PresentationFormat>
  <Paragraphs>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Здоровье. Движение. Танец.</vt:lpstr>
      <vt:lpstr>Слайд 2</vt:lpstr>
      <vt:lpstr>Слайд 3</vt:lpstr>
      <vt:lpstr>Слайд 4</vt:lpstr>
      <vt:lpstr>Здоровье. Движение. Танец.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Здоровье. Движение. Танец.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Здоровье. Движение. Танец.</vt:lpstr>
      <vt:lpstr>Слайд 27</vt:lpstr>
      <vt:lpstr>Спасибо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Здоровье. Движение. Танец.</dc:title>
  <dc:creator>Людмила</dc:creator>
  <cp:lastModifiedBy>Дубровина</cp:lastModifiedBy>
  <cp:revision>13</cp:revision>
  <dcterms:created xsi:type="dcterms:W3CDTF">2014-04-08T06:47:36Z</dcterms:created>
  <dcterms:modified xsi:type="dcterms:W3CDTF">2014-05-07T08:18:49Z</dcterms:modified>
</cp:coreProperties>
</file>